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10" r:id="rId5"/>
  </p:sldMasterIdLst>
  <p:notesMasterIdLst>
    <p:notesMasterId r:id="rId21"/>
  </p:notesMasterIdLst>
  <p:handoutMasterIdLst>
    <p:handoutMasterId r:id="rId22"/>
  </p:handoutMasterIdLst>
  <p:sldIdLst>
    <p:sldId id="258" r:id="rId6"/>
    <p:sldId id="366" r:id="rId7"/>
    <p:sldId id="365" r:id="rId8"/>
    <p:sldId id="346" r:id="rId9"/>
    <p:sldId id="354" r:id="rId10"/>
    <p:sldId id="360" r:id="rId11"/>
    <p:sldId id="361" r:id="rId12"/>
    <p:sldId id="355" r:id="rId13"/>
    <p:sldId id="367" r:id="rId14"/>
    <p:sldId id="368" r:id="rId15"/>
    <p:sldId id="356" r:id="rId16"/>
    <p:sldId id="358" r:id="rId17"/>
    <p:sldId id="357" r:id="rId18"/>
    <p:sldId id="359" r:id="rId19"/>
    <p:sldId id="3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48E50E-1CF9-5646-DA45-ADD19B7C7AF4}" name="Lisa Morgan" initials="LM" userId="S::lisa@themtmagency.com::b48446ff-5f01-4202-a786-05470c852e1a" providerId="AD"/>
  <p188:author id="{51670E13-FA23-B6F7-52C2-CE13A5B7A526}" name="Merchant Technology Marketing Ltd" initials="MTML" userId="S::admin@merchanttechnologymarketi.onmicrosoft.com::b22db24a-358a-451e-b805-cba081ed84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F1"/>
    <a:srgbClr val="110B79"/>
    <a:srgbClr val="6DCEFF"/>
    <a:srgbClr val="AEAAF8"/>
    <a:srgbClr val="C8C6FA"/>
    <a:srgbClr val="54AAD6"/>
    <a:srgbClr val="00447C"/>
    <a:srgbClr val="EC6408"/>
    <a:srgbClr val="00A69F"/>
    <a:srgbClr val="61C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BB1A33-46B3-4E1C-A1C7-E46943CA68FF}" v="163" dt="2025-03-14T20:51:04.416"/>
    <p1510:client id="{CA125EFB-AD78-B303-BA02-021813A865B1}" v="93" dt="2025-03-14T19:16:12.8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iellie Melo" userId="S::driellie.melo@aiuka.com::c62a722a-0f30-4849-9a0f-e7687d1152d5" providerId="AD" clId="Web-{6E268015-14F3-0DE1-4CCD-295B5101F0E8}"/>
    <pc:docChg chg="modSld">
      <pc:chgData name="Driellie Melo" userId="S::driellie.melo@aiuka.com::c62a722a-0f30-4849-9a0f-e7687d1152d5" providerId="AD" clId="Web-{6E268015-14F3-0DE1-4CCD-295B5101F0E8}" dt="2025-03-07T18:45:13.006" v="0"/>
      <pc:docMkLst>
        <pc:docMk/>
      </pc:docMkLst>
      <pc:sldChg chg="addSp modSp">
        <pc:chgData name="Driellie Melo" userId="S::driellie.melo@aiuka.com::c62a722a-0f30-4849-9a0f-e7687d1152d5" providerId="AD" clId="Web-{6E268015-14F3-0DE1-4CCD-295B5101F0E8}" dt="2025-03-07T18:45:13.006" v="0"/>
        <pc:sldMkLst>
          <pc:docMk/>
          <pc:sldMk cId="936110882" sldId="367"/>
        </pc:sldMkLst>
      </pc:sldChg>
    </pc:docChg>
  </pc:docChgLst>
  <pc:docChgLst>
    <pc:chgData name="Camila Segala" userId="ab58ab79-540f-4ca3-b742-b99ede5c5a7d" providerId="ADAL" clId="{C2BB1A33-46B3-4E1C-A1C7-E46943CA68FF}"/>
    <pc:docChg chg="undo custSel modSld modMainMaster">
      <pc:chgData name="Camila Segala" userId="ab58ab79-540f-4ca3-b742-b99ede5c5a7d" providerId="ADAL" clId="{C2BB1A33-46B3-4E1C-A1C7-E46943CA68FF}" dt="2025-03-14T20:51:04.416" v="201" actId="478"/>
      <pc:docMkLst>
        <pc:docMk/>
      </pc:docMkLst>
      <pc:sldChg chg="addSp delSp modSp mod">
        <pc:chgData name="Camila Segala" userId="ab58ab79-540f-4ca3-b742-b99ede5c5a7d" providerId="ADAL" clId="{C2BB1A33-46B3-4E1C-A1C7-E46943CA68FF}" dt="2025-03-14T20:48:15.528" v="195"/>
        <pc:sldMkLst>
          <pc:docMk/>
          <pc:sldMk cId="976617777" sldId="258"/>
        </pc:sldMkLst>
        <pc:spChg chg="mod">
          <ac:chgData name="Camila Segala" userId="ab58ab79-540f-4ca3-b742-b99ede5c5a7d" providerId="ADAL" clId="{C2BB1A33-46B3-4E1C-A1C7-E46943CA68FF}" dt="2025-03-14T17:18:59.426" v="26" actId="20577"/>
          <ac:spMkLst>
            <pc:docMk/>
            <pc:sldMk cId="976617777" sldId="258"/>
            <ac:spMk id="3" creationId="{80CA50A0-830B-F6A6-F848-AB51ABA38E45}"/>
          </ac:spMkLst>
        </pc:spChg>
        <pc:spChg chg="mod">
          <ac:chgData name="Camila Segala" userId="ab58ab79-540f-4ca3-b742-b99ede5c5a7d" providerId="ADAL" clId="{C2BB1A33-46B3-4E1C-A1C7-E46943CA68FF}" dt="2025-03-14T17:19:10.251" v="28" actId="1076"/>
          <ac:spMkLst>
            <pc:docMk/>
            <pc:sldMk cId="976617777" sldId="258"/>
            <ac:spMk id="4" creationId="{9A8323D4-50CE-508B-393A-FFD3A4B05D9F}"/>
          </ac:spMkLst>
        </pc:spChg>
        <pc:spChg chg="mod">
          <ac:chgData name="Camila Segala" userId="ab58ab79-540f-4ca3-b742-b99ede5c5a7d" providerId="ADAL" clId="{C2BB1A33-46B3-4E1C-A1C7-E46943CA68FF}" dt="2025-03-14T20:48:15.528" v="195"/>
          <ac:spMkLst>
            <pc:docMk/>
            <pc:sldMk cId="976617777" sldId="258"/>
            <ac:spMk id="10" creationId="{7B228278-D593-CD21-B445-88DA07D23160}"/>
          </ac:spMkLst>
        </pc:spChg>
        <pc:grpChg chg="add mod">
          <ac:chgData name="Camila Segala" userId="ab58ab79-540f-4ca3-b742-b99ede5c5a7d" providerId="ADAL" clId="{C2BB1A33-46B3-4E1C-A1C7-E46943CA68FF}" dt="2025-03-14T20:48:15.528" v="195"/>
          <ac:grpSpMkLst>
            <pc:docMk/>
            <pc:sldMk cId="976617777" sldId="258"/>
            <ac:grpSpMk id="5" creationId="{CBA70935-B556-0540-6687-83F64CD6E6CA}"/>
          </ac:grpSpMkLst>
        </pc:grpChg>
        <pc:picChg chg="del">
          <ac:chgData name="Camila Segala" userId="ab58ab79-540f-4ca3-b742-b99ede5c5a7d" providerId="ADAL" clId="{C2BB1A33-46B3-4E1C-A1C7-E46943CA68FF}" dt="2025-03-14T16:59:07.506" v="12" actId="478"/>
          <ac:picMkLst>
            <pc:docMk/>
            <pc:sldMk cId="976617777" sldId="258"/>
            <ac:picMk id="5" creationId="{12194A7B-E042-6BD4-2957-0CDC4A34DA26}"/>
          </ac:picMkLst>
        </pc:picChg>
        <pc:picChg chg="add del mod">
          <ac:chgData name="Camila Segala" userId="ab58ab79-540f-4ca3-b742-b99ede5c5a7d" providerId="ADAL" clId="{C2BB1A33-46B3-4E1C-A1C7-E46943CA68FF}" dt="2025-03-14T20:48:15.235" v="194" actId="478"/>
          <ac:picMkLst>
            <pc:docMk/>
            <pc:sldMk cId="976617777" sldId="258"/>
            <ac:picMk id="7" creationId="{4A16240E-7D31-7C8B-B3FE-A74E9ABA9551}"/>
          </ac:picMkLst>
        </pc:picChg>
        <pc:picChg chg="add del mod">
          <ac:chgData name="Camila Segala" userId="ab58ab79-540f-4ca3-b742-b99ede5c5a7d" providerId="ADAL" clId="{C2BB1A33-46B3-4E1C-A1C7-E46943CA68FF}" dt="2025-03-14T20:48:15.235" v="194" actId="478"/>
          <ac:picMkLst>
            <pc:docMk/>
            <pc:sldMk cId="976617777" sldId="258"/>
            <ac:picMk id="8" creationId="{9A6A371C-A5B0-0F00-84A2-2F1E24E3F1EE}"/>
          </ac:picMkLst>
        </pc:picChg>
        <pc:picChg chg="add del mod">
          <ac:chgData name="Camila Segala" userId="ab58ab79-540f-4ca3-b742-b99ede5c5a7d" providerId="ADAL" clId="{C2BB1A33-46B3-4E1C-A1C7-E46943CA68FF}" dt="2025-03-14T20:48:15.235" v="194" actId="478"/>
          <ac:picMkLst>
            <pc:docMk/>
            <pc:sldMk cId="976617777" sldId="258"/>
            <ac:picMk id="9" creationId="{6844AE6A-68CF-ACDB-F4C3-DE004A8F52AC}"/>
          </ac:picMkLst>
        </pc:picChg>
        <pc:picChg chg="mod">
          <ac:chgData name="Camila Segala" userId="ab58ab79-540f-4ca3-b742-b99ede5c5a7d" providerId="ADAL" clId="{C2BB1A33-46B3-4E1C-A1C7-E46943CA68FF}" dt="2025-03-14T20:48:15.528" v="195"/>
          <ac:picMkLst>
            <pc:docMk/>
            <pc:sldMk cId="976617777" sldId="258"/>
            <ac:picMk id="11" creationId="{4D316D49-F920-CB19-47E7-18D0B33CA641}"/>
          </ac:picMkLst>
        </pc:picChg>
        <pc:picChg chg="mod">
          <ac:chgData name="Camila Segala" userId="ab58ab79-540f-4ca3-b742-b99ede5c5a7d" providerId="ADAL" clId="{C2BB1A33-46B3-4E1C-A1C7-E46943CA68FF}" dt="2025-03-14T20:48:15.528" v="195"/>
          <ac:picMkLst>
            <pc:docMk/>
            <pc:sldMk cId="976617777" sldId="258"/>
            <ac:picMk id="14" creationId="{D8354554-FC8A-1C06-A805-B5652F2721C6}"/>
          </ac:picMkLst>
        </pc:picChg>
        <pc:picChg chg="mod">
          <ac:chgData name="Camila Segala" userId="ab58ab79-540f-4ca3-b742-b99ede5c5a7d" providerId="ADAL" clId="{C2BB1A33-46B3-4E1C-A1C7-E46943CA68FF}" dt="2025-03-14T20:48:15.528" v="195"/>
          <ac:picMkLst>
            <pc:docMk/>
            <pc:sldMk cId="976617777" sldId="258"/>
            <ac:picMk id="15" creationId="{6D9552D7-0B23-F948-1FD4-C9C253980ED3}"/>
          </ac:picMkLst>
        </pc:picChg>
      </pc:sldChg>
      <pc:sldChg chg="delSp modSp mod">
        <pc:chgData name="Camila Segala" userId="ab58ab79-540f-4ca3-b742-b99ede5c5a7d" providerId="ADAL" clId="{C2BB1A33-46B3-4E1C-A1C7-E46943CA68FF}" dt="2025-03-14T18:41:44.131" v="67" actId="27636"/>
        <pc:sldMkLst>
          <pc:docMk/>
          <pc:sldMk cId="3682838936" sldId="346"/>
        </pc:sldMkLst>
        <pc:spChg chg="mod">
          <ac:chgData name="Camila Segala" userId="ab58ab79-540f-4ca3-b742-b99ede5c5a7d" providerId="ADAL" clId="{C2BB1A33-46B3-4E1C-A1C7-E46943CA68FF}" dt="2025-03-14T18:41:44.131" v="67" actId="27636"/>
          <ac:spMkLst>
            <pc:docMk/>
            <pc:sldMk cId="3682838936" sldId="346"/>
            <ac:spMk id="3" creationId="{396D746D-39EB-0BF9-7225-6D341466A43C}"/>
          </ac:spMkLst>
        </pc:spChg>
        <pc:picChg chg="del">
          <ac:chgData name="Camila Segala" userId="ab58ab79-540f-4ca3-b742-b99ede5c5a7d" providerId="ADAL" clId="{C2BB1A33-46B3-4E1C-A1C7-E46943CA68FF}" dt="2025-03-14T17:21:50.148" v="51" actId="478"/>
          <ac:picMkLst>
            <pc:docMk/>
            <pc:sldMk cId="3682838936" sldId="346"/>
            <ac:picMk id="4" creationId="{00AF92DA-7FE5-35EB-488D-2404ADB8A2B9}"/>
          </ac:picMkLst>
        </pc:picChg>
      </pc:sldChg>
      <pc:sldChg chg="delSp mod">
        <pc:chgData name="Camila Segala" userId="ab58ab79-540f-4ca3-b742-b99ede5c5a7d" providerId="ADAL" clId="{C2BB1A33-46B3-4E1C-A1C7-E46943CA68FF}" dt="2025-03-14T17:21:51.686" v="52" actId="478"/>
        <pc:sldMkLst>
          <pc:docMk/>
          <pc:sldMk cId="0" sldId="354"/>
        </pc:sldMkLst>
        <pc:picChg chg="del">
          <ac:chgData name="Camila Segala" userId="ab58ab79-540f-4ca3-b742-b99ede5c5a7d" providerId="ADAL" clId="{C2BB1A33-46B3-4E1C-A1C7-E46943CA68FF}" dt="2025-03-14T17:21:51.686" v="52" actId="478"/>
          <ac:picMkLst>
            <pc:docMk/>
            <pc:sldMk cId="0" sldId="354"/>
            <ac:picMk id="7" creationId="{A9E7CE9B-1DA2-1024-302F-1B71EDC264B4}"/>
          </ac:picMkLst>
        </pc:picChg>
      </pc:sldChg>
      <pc:sldChg chg="delSp modSp mod">
        <pc:chgData name="Camila Segala" userId="ab58ab79-540f-4ca3-b742-b99ede5c5a7d" providerId="ADAL" clId="{C2BB1A33-46B3-4E1C-A1C7-E46943CA68FF}" dt="2025-03-14T17:21:57.270" v="56" actId="478"/>
        <pc:sldMkLst>
          <pc:docMk/>
          <pc:sldMk cId="0" sldId="355"/>
        </pc:sldMkLst>
        <pc:graphicFrameChg chg="mod">
          <ac:chgData name="Camila Segala" userId="ab58ab79-540f-4ca3-b742-b99ede5c5a7d" providerId="ADAL" clId="{C2BB1A33-46B3-4E1C-A1C7-E46943CA68FF}" dt="2025-03-14T17:19:27.112" v="30" actId="108"/>
          <ac:graphicFrameMkLst>
            <pc:docMk/>
            <pc:sldMk cId="0" sldId="355"/>
            <ac:graphicFrameMk id="4" creationId="{0D5C8B7C-EA4D-314F-4102-6FD129DCEAF9}"/>
          </ac:graphicFrameMkLst>
        </pc:graphicFrameChg>
        <pc:picChg chg="del">
          <ac:chgData name="Camila Segala" userId="ab58ab79-540f-4ca3-b742-b99ede5c5a7d" providerId="ADAL" clId="{C2BB1A33-46B3-4E1C-A1C7-E46943CA68FF}" dt="2025-03-14T17:21:57.270" v="56" actId="478"/>
          <ac:picMkLst>
            <pc:docMk/>
            <pc:sldMk cId="0" sldId="355"/>
            <ac:picMk id="5" creationId="{9AAA8105-25EB-73C8-0116-8EAEA10D671D}"/>
          </ac:picMkLst>
        </pc:picChg>
      </pc:sldChg>
      <pc:sldChg chg="delSp mod">
        <pc:chgData name="Camila Segala" userId="ab58ab79-540f-4ca3-b742-b99ede5c5a7d" providerId="ADAL" clId="{C2BB1A33-46B3-4E1C-A1C7-E46943CA68FF}" dt="2025-03-14T17:22:09.477" v="61" actId="478"/>
        <pc:sldMkLst>
          <pc:docMk/>
          <pc:sldMk cId="0" sldId="356"/>
        </pc:sldMkLst>
        <pc:picChg chg="del">
          <ac:chgData name="Camila Segala" userId="ab58ab79-540f-4ca3-b742-b99ede5c5a7d" providerId="ADAL" clId="{C2BB1A33-46B3-4E1C-A1C7-E46943CA68FF}" dt="2025-03-14T17:22:09.477" v="61" actId="478"/>
          <ac:picMkLst>
            <pc:docMk/>
            <pc:sldMk cId="0" sldId="356"/>
            <ac:picMk id="4" creationId="{9B48EFA9-692B-5F96-321F-A158F0257E93}"/>
          </ac:picMkLst>
        </pc:picChg>
      </pc:sldChg>
      <pc:sldChg chg="delSp mod">
        <pc:chgData name="Camila Segala" userId="ab58ab79-540f-4ca3-b742-b99ede5c5a7d" providerId="ADAL" clId="{C2BB1A33-46B3-4E1C-A1C7-E46943CA68FF}" dt="2025-03-14T17:22:12.470" v="63" actId="478"/>
        <pc:sldMkLst>
          <pc:docMk/>
          <pc:sldMk cId="0" sldId="357"/>
        </pc:sldMkLst>
        <pc:picChg chg="del">
          <ac:chgData name="Camila Segala" userId="ab58ab79-540f-4ca3-b742-b99ede5c5a7d" providerId="ADAL" clId="{C2BB1A33-46B3-4E1C-A1C7-E46943CA68FF}" dt="2025-03-14T17:22:12.470" v="63" actId="478"/>
          <ac:picMkLst>
            <pc:docMk/>
            <pc:sldMk cId="0" sldId="357"/>
            <ac:picMk id="4" creationId="{279E3ADF-AB58-9CAA-9E69-07099184ABB4}"/>
          </ac:picMkLst>
        </pc:picChg>
      </pc:sldChg>
      <pc:sldChg chg="delSp mod">
        <pc:chgData name="Camila Segala" userId="ab58ab79-540f-4ca3-b742-b99ede5c5a7d" providerId="ADAL" clId="{C2BB1A33-46B3-4E1C-A1C7-E46943CA68FF}" dt="2025-03-14T17:22:11.143" v="62" actId="478"/>
        <pc:sldMkLst>
          <pc:docMk/>
          <pc:sldMk cId="0" sldId="358"/>
        </pc:sldMkLst>
        <pc:picChg chg="del">
          <ac:chgData name="Camila Segala" userId="ab58ab79-540f-4ca3-b742-b99ede5c5a7d" providerId="ADAL" clId="{C2BB1A33-46B3-4E1C-A1C7-E46943CA68FF}" dt="2025-03-14T17:22:11.143" v="62" actId="478"/>
          <ac:picMkLst>
            <pc:docMk/>
            <pc:sldMk cId="0" sldId="358"/>
            <ac:picMk id="4" creationId="{2A468824-A528-A441-311B-E03BA76165B9}"/>
          </ac:picMkLst>
        </pc:picChg>
      </pc:sldChg>
      <pc:sldChg chg="delSp mod">
        <pc:chgData name="Camila Segala" userId="ab58ab79-540f-4ca3-b742-b99ede5c5a7d" providerId="ADAL" clId="{C2BB1A33-46B3-4E1C-A1C7-E46943CA68FF}" dt="2025-03-14T20:51:04.416" v="201" actId="478"/>
        <pc:sldMkLst>
          <pc:docMk/>
          <pc:sldMk cId="0" sldId="359"/>
        </pc:sldMkLst>
        <pc:picChg chg="del">
          <ac:chgData name="Camila Segala" userId="ab58ab79-540f-4ca3-b742-b99ede5c5a7d" providerId="ADAL" clId="{C2BB1A33-46B3-4E1C-A1C7-E46943CA68FF}" dt="2025-03-14T20:51:04.416" v="201" actId="478"/>
          <ac:picMkLst>
            <pc:docMk/>
            <pc:sldMk cId="0" sldId="359"/>
            <ac:picMk id="4" creationId="{65EBDB3E-E4A7-BDD9-337D-2C0BFB7C5631}"/>
          </ac:picMkLst>
        </pc:picChg>
      </pc:sldChg>
      <pc:sldChg chg="delSp modSp mod">
        <pc:chgData name="Camila Segala" userId="ab58ab79-540f-4ca3-b742-b99ede5c5a7d" providerId="ADAL" clId="{C2BB1A33-46B3-4E1C-A1C7-E46943CA68FF}" dt="2025-03-14T17:21:53.707" v="54" actId="478"/>
        <pc:sldMkLst>
          <pc:docMk/>
          <pc:sldMk cId="777589774" sldId="360"/>
        </pc:sldMkLst>
        <pc:picChg chg="del mod">
          <ac:chgData name="Camila Segala" userId="ab58ab79-540f-4ca3-b742-b99ede5c5a7d" providerId="ADAL" clId="{C2BB1A33-46B3-4E1C-A1C7-E46943CA68FF}" dt="2025-03-14T17:21:53.707" v="54" actId="478"/>
          <ac:picMkLst>
            <pc:docMk/>
            <pc:sldMk cId="777589774" sldId="360"/>
            <ac:picMk id="4" creationId="{47F272E8-FEEC-BE65-7999-4C0C439D36EC}"/>
          </ac:picMkLst>
        </pc:picChg>
      </pc:sldChg>
      <pc:sldChg chg="delSp modSp mod">
        <pc:chgData name="Camila Segala" userId="ab58ab79-540f-4ca3-b742-b99ede5c5a7d" providerId="ADAL" clId="{C2BB1A33-46B3-4E1C-A1C7-E46943CA68FF}" dt="2025-03-14T20:12:17.732" v="121" actId="1076"/>
        <pc:sldMkLst>
          <pc:docMk/>
          <pc:sldMk cId="366277457" sldId="361"/>
        </pc:sldMkLst>
        <pc:graphicFrameChg chg="mod modGraphic">
          <ac:chgData name="Camila Segala" userId="ab58ab79-540f-4ca3-b742-b99ede5c5a7d" providerId="ADAL" clId="{C2BB1A33-46B3-4E1C-A1C7-E46943CA68FF}" dt="2025-03-14T20:12:17.732" v="121" actId="1076"/>
          <ac:graphicFrameMkLst>
            <pc:docMk/>
            <pc:sldMk cId="366277457" sldId="361"/>
            <ac:graphicFrameMk id="5" creationId="{360CC9A7-F6A7-0FF5-E3B2-B79CDB4DE2B1}"/>
          </ac:graphicFrameMkLst>
        </pc:graphicFrameChg>
        <pc:picChg chg="del">
          <ac:chgData name="Camila Segala" userId="ab58ab79-540f-4ca3-b742-b99ede5c5a7d" providerId="ADAL" clId="{C2BB1A33-46B3-4E1C-A1C7-E46943CA68FF}" dt="2025-03-14T17:21:55.822" v="55" actId="478"/>
          <ac:picMkLst>
            <pc:docMk/>
            <pc:sldMk cId="366277457" sldId="361"/>
            <ac:picMk id="3" creationId="{801FFFD3-11D4-8B4C-4FC6-9DD67FA76C0C}"/>
          </ac:picMkLst>
        </pc:picChg>
      </pc:sldChg>
      <pc:sldChg chg="addSp delSp modSp mod">
        <pc:chgData name="Camila Segala" userId="ab58ab79-540f-4ca3-b742-b99ede5c5a7d" providerId="ADAL" clId="{C2BB1A33-46B3-4E1C-A1C7-E46943CA68FF}" dt="2025-03-14T20:48:25.539" v="198" actId="1076"/>
        <pc:sldMkLst>
          <pc:docMk/>
          <pc:sldMk cId="403110205" sldId="364"/>
        </pc:sldMkLst>
        <pc:spChg chg="mod">
          <ac:chgData name="Camila Segala" userId="ab58ab79-540f-4ca3-b742-b99ede5c5a7d" providerId="ADAL" clId="{C2BB1A33-46B3-4E1C-A1C7-E46943CA68FF}" dt="2025-03-14T20:48:22.347" v="197"/>
          <ac:spMkLst>
            <pc:docMk/>
            <pc:sldMk cId="403110205" sldId="364"/>
            <ac:spMk id="7" creationId="{6BDF0B54-4C75-1EB0-9339-47DA7959DA9A}"/>
          </ac:spMkLst>
        </pc:spChg>
        <pc:grpChg chg="add mod">
          <ac:chgData name="Camila Segala" userId="ab58ab79-540f-4ca3-b742-b99ede5c5a7d" providerId="ADAL" clId="{C2BB1A33-46B3-4E1C-A1C7-E46943CA68FF}" dt="2025-03-14T20:48:25.539" v="198" actId="1076"/>
          <ac:grpSpMkLst>
            <pc:docMk/>
            <pc:sldMk cId="403110205" sldId="364"/>
            <ac:grpSpMk id="2" creationId="{1DD6D656-9849-288D-D543-949D350B34A1}"/>
          </ac:grpSpMkLst>
        </pc:grpChg>
        <pc:picChg chg="del">
          <ac:chgData name="Camila Segala" userId="ab58ab79-540f-4ca3-b742-b99ede5c5a7d" providerId="ADAL" clId="{C2BB1A33-46B3-4E1C-A1C7-E46943CA68FF}" dt="2025-03-14T17:19:57.439" v="31" actId="478"/>
          <ac:picMkLst>
            <pc:docMk/>
            <pc:sldMk cId="403110205" sldId="364"/>
            <ac:picMk id="2" creationId="{2DF327FB-0F43-089E-04C6-8FC820D17ED4}"/>
          </ac:picMkLst>
        </pc:picChg>
        <pc:picChg chg="add mod">
          <ac:chgData name="Camila Segala" userId="ab58ab79-540f-4ca3-b742-b99ede5c5a7d" providerId="ADAL" clId="{C2BB1A33-46B3-4E1C-A1C7-E46943CA68FF}" dt="2025-03-14T17:20:04.258" v="33" actId="1076"/>
          <ac:picMkLst>
            <pc:docMk/>
            <pc:sldMk cId="403110205" sldId="364"/>
            <ac:picMk id="3" creationId="{6C6B565A-0DF3-22BB-40E7-7E616742F571}"/>
          </ac:picMkLst>
        </pc:picChg>
        <pc:picChg chg="add mod">
          <ac:chgData name="Camila Segala" userId="ab58ab79-540f-4ca3-b742-b99ede5c5a7d" providerId="ADAL" clId="{C2BB1A33-46B3-4E1C-A1C7-E46943CA68FF}" dt="2025-03-14T17:20:04.258" v="33" actId="1076"/>
          <ac:picMkLst>
            <pc:docMk/>
            <pc:sldMk cId="403110205" sldId="364"/>
            <ac:picMk id="4" creationId="{63D41A4F-3738-54F9-EA76-C879257755C0}"/>
          </ac:picMkLst>
        </pc:picChg>
        <pc:picChg chg="add mod">
          <ac:chgData name="Camila Segala" userId="ab58ab79-540f-4ca3-b742-b99ede5c5a7d" providerId="ADAL" clId="{C2BB1A33-46B3-4E1C-A1C7-E46943CA68FF}" dt="2025-03-14T17:20:04.258" v="33" actId="1076"/>
          <ac:picMkLst>
            <pc:docMk/>
            <pc:sldMk cId="403110205" sldId="364"/>
            <ac:picMk id="5" creationId="{A17F1A5D-3042-9680-8DF8-B7B5D4476A13}"/>
          </ac:picMkLst>
        </pc:picChg>
        <pc:picChg chg="del">
          <ac:chgData name="Camila Segala" userId="ab58ab79-540f-4ca3-b742-b99ede5c5a7d" providerId="ADAL" clId="{C2BB1A33-46B3-4E1C-A1C7-E46943CA68FF}" dt="2025-03-14T20:48:21.868" v="196" actId="478"/>
          <ac:picMkLst>
            <pc:docMk/>
            <pc:sldMk cId="403110205" sldId="364"/>
            <ac:picMk id="6" creationId="{DC158764-9599-6BBD-48A6-2917405D6B18}"/>
          </ac:picMkLst>
        </pc:picChg>
        <pc:picChg chg="del">
          <ac:chgData name="Camila Segala" userId="ab58ab79-540f-4ca3-b742-b99ede5c5a7d" providerId="ADAL" clId="{C2BB1A33-46B3-4E1C-A1C7-E46943CA68FF}" dt="2025-03-14T20:48:21.868" v="196" actId="478"/>
          <ac:picMkLst>
            <pc:docMk/>
            <pc:sldMk cId="403110205" sldId="364"/>
            <ac:picMk id="8" creationId="{6EC6019E-A57B-DAC0-4AFB-CAFEE4882BA2}"/>
          </ac:picMkLst>
        </pc:picChg>
        <pc:picChg chg="mod">
          <ac:chgData name="Camila Segala" userId="ab58ab79-540f-4ca3-b742-b99ede5c5a7d" providerId="ADAL" clId="{C2BB1A33-46B3-4E1C-A1C7-E46943CA68FF}" dt="2025-03-14T20:48:22.347" v="197"/>
          <ac:picMkLst>
            <pc:docMk/>
            <pc:sldMk cId="403110205" sldId="364"/>
            <ac:picMk id="9" creationId="{157002E3-E76A-5E62-F428-609267C32EB0}"/>
          </ac:picMkLst>
        </pc:picChg>
        <pc:picChg chg="del">
          <ac:chgData name="Camila Segala" userId="ab58ab79-540f-4ca3-b742-b99ede5c5a7d" providerId="ADAL" clId="{C2BB1A33-46B3-4E1C-A1C7-E46943CA68FF}" dt="2025-03-14T20:48:21.868" v="196" actId="478"/>
          <ac:picMkLst>
            <pc:docMk/>
            <pc:sldMk cId="403110205" sldId="364"/>
            <ac:picMk id="10" creationId="{ADE32906-EE7F-DACE-BC76-892E8306C8C2}"/>
          </ac:picMkLst>
        </pc:picChg>
        <pc:picChg chg="mod">
          <ac:chgData name="Camila Segala" userId="ab58ab79-540f-4ca3-b742-b99ede5c5a7d" providerId="ADAL" clId="{C2BB1A33-46B3-4E1C-A1C7-E46943CA68FF}" dt="2025-03-14T20:48:22.347" v="197"/>
          <ac:picMkLst>
            <pc:docMk/>
            <pc:sldMk cId="403110205" sldId="364"/>
            <ac:picMk id="11" creationId="{29CCCFAA-C805-889D-E2BF-EEE9D5BF2E41}"/>
          </ac:picMkLst>
        </pc:picChg>
        <pc:picChg chg="mod">
          <ac:chgData name="Camila Segala" userId="ab58ab79-540f-4ca3-b742-b99ede5c5a7d" providerId="ADAL" clId="{C2BB1A33-46B3-4E1C-A1C7-E46943CA68FF}" dt="2025-03-14T20:48:22.347" v="197"/>
          <ac:picMkLst>
            <pc:docMk/>
            <pc:sldMk cId="403110205" sldId="364"/>
            <ac:picMk id="12" creationId="{5CCC1C3C-F397-3237-D656-34E9851FF6D0}"/>
          </ac:picMkLst>
        </pc:picChg>
      </pc:sldChg>
      <pc:sldChg chg="delSp mod">
        <pc:chgData name="Camila Segala" userId="ab58ab79-540f-4ca3-b742-b99ede5c5a7d" providerId="ADAL" clId="{C2BB1A33-46B3-4E1C-A1C7-E46943CA68FF}" dt="2025-03-14T17:21:47.179" v="50" actId="478"/>
        <pc:sldMkLst>
          <pc:docMk/>
          <pc:sldMk cId="3411998404" sldId="365"/>
        </pc:sldMkLst>
        <pc:picChg chg="del">
          <ac:chgData name="Camila Segala" userId="ab58ab79-540f-4ca3-b742-b99ede5c5a7d" providerId="ADAL" clId="{C2BB1A33-46B3-4E1C-A1C7-E46943CA68FF}" dt="2025-03-14T17:21:47.179" v="50" actId="478"/>
          <ac:picMkLst>
            <pc:docMk/>
            <pc:sldMk cId="3411998404" sldId="365"/>
            <ac:picMk id="4" creationId="{00AF92DA-7FE5-35EB-488D-2404ADB8A2B9}"/>
          </ac:picMkLst>
        </pc:picChg>
      </pc:sldChg>
      <pc:sldChg chg="delSp modSp mod">
        <pc:chgData name="Camila Segala" userId="ab58ab79-540f-4ca3-b742-b99ede5c5a7d" providerId="ADAL" clId="{C2BB1A33-46B3-4E1C-A1C7-E46943CA68FF}" dt="2025-03-14T17:22:05.739" v="59" actId="478"/>
        <pc:sldMkLst>
          <pc:docMk/>
          <pc:sldMk cId="936110882" sldId="367"/>
        </pc:sldMkLst>
        <pc:picChg chg="del">
          <ac:chgData name="Camila Segala" userId="ab58ab79-540f-4ca3-b742-b99ede5c5a7d" providerId="ADAL" clId="{C2BB1A33-46B3-4E1C-A1C7-E46943CA68FF}" dt="2025-03-14T17:22:05.739" v="59" actId="478"/>
          <ac:picMkLst>
            <pc:docMk/>
            <pc:sldMk cId="936110882" sldId="367"/>
            <ac:picMk id="5" creationId="{B4D23D76-127B-7D20-5441-28E68ABFBD15}"/>
          </ac:picMkLst>
        </pc:picChg>
        <pc:picChg chg="ord">
          <ac:chgData name="Camila Segala" userId="ab58ab79-540f-4ca3-b742-b99ede5c5a7d" providerId="ADAL" clId="{C2BB1A33-46B3-4E1C-A1C7-E46943CA68FF}" dt="2025-03-14T17:22:03.867" v="58" actId="171"/>
          <ac:picMkLst>
            <pc:docMk/>
            <pc:sldMk cId="936110882" sldId="367"/>
            <ac:picMk id="15" creationId="{8A02A158-E33F-A1C7-5603-562174779804}"/>
          </ac:picMkLst>
        </pc:picChg>
      </pc:sldChg>
      <pc:sldChg chg="addSp delSp modSp mod">
        <pc:chgData name="Camila Segala" userId="ab58ab79-540f-4ca3-b742-b99ede5c5a7d" providerId="ADAL" clId="{C2BB1A33-46B3-4E1C-A1C7-E46943CA68FF}" dt="2025-03-14T20:47:05.439" v="193" actId="1036"/>
        <pc:sldMkLst>
          <pc:docMk/>
          <pc:sldMk cId="617032970" sldId="368"/>
        </pc:sldMkLst>
        <pc:spChg chg="add mod">
          <ac:chgData name="Camila Segala" userId="ab58ab79-540f-4ca3-b742-b99ede5c5a7d" providerId="ADAL" clId="{C2BB1A33-46B3-4E1C-A1C7-E46943CA68FF}" dt="2025-03-14T20:47:02.724" v="184" actId="1076"/>
          <ac:spMkLst>
            <pc:docMk/>
            <pc:sldMk cId="617032970" sldId="368"/>
            <ac:spMk id="3" creationId="{5F1AA8EA-06BD-6D33-F6FC-33FA193DC615}"/>
          </ac:spMkLst>
        </pc:spChg>
        <pc:spChg chg="mod">
          <ac:chgData name="Camila Segala" userId="ab58ab79-540f-4ca3-b742-b99ede5c5a7d" providerId="ADAL" clId="{C2BB1A33-46B3-4E1C-A1C7-E46943CA68FF}" dt="2025-03-14T20:13:37.656" v="154" actId="6549"/>
          <ac:spMkLst>
            <pc:docMk/>
            <pc:sldMk cId="617032970" sldId="368"/>
            <ac:spMk id="22" creationId="{B19FBA85-A106-EE93-DD2F-E1AEB94A0096}"/>
          </ac:spMkLst>
        </pc:spChg>
        <pc:picChg chg="mod">
          <ac:chgData name="Camila Segala" userId="ab58ab79-540f-4ca3-b742-b99ede5c5a7d" providerId="ADAL" clId="{C2BB1A33-46B3-4E1C-A1C7-E46943CA68FF}" dt="2025-03-14T20:47:05.439" v="193" actId="1036"/>
          <ac:picMkLst>
            <pc:docMk/>
            <pc:sldMk cId="617032970" sldId="368"/>
            <ac:picMk id="2" creationId="{0B522075-9307-73CF-CC4A-B6696D6EE1D4}"/>
          </ac:picMkLst>
        </pc:picChg>
        <pc:picChg chg="del">
          <ac:chgData name="Camila Segala" userId="ab58ab79-540f-4ca3-b742-b99ede5c5a7d" providerId="ADAL" clId="{C2BB1A33-46B3-4E1C-A1C7-E46943CA68FF}" dt="2025-03-14T17:22:08.046" v="60" actId="478"/>
          <ac:picMkLst>
            <pc:docMk/>
            <pc:sldMk cId="617032970" sldId="368"/>
            <ac:picMk id="5" creationId="{EAFBF85F-C7B0-ACB8-C8D4-D55233EF6D75}"/>
          </ac:picMkLst>
        </pc:picChg>
      </pc:sldChg>
      <pc:sldMasterChg chg="addSp delSp modSp modSldLayout">
        <pc:chgData name="Camila Segala" userId="ab58ab79-540f-4ca3-b742-b99ede5c5a7d" providerId="ADAL" clId="{C2BB1A33-46B3-4E1C-A1C7-E46943CA68FF}" dt="2025-03-14T20:48:51.679" v="200"/>
        <pc:sldMasterMkLst>
          <pc:docMk/>
          <pc:sldMasterMk cId="22489407" sldId="2147483648"/>
        </pc:sldMasterMkLst>
        <pc:picChg chg="add del mod">
          <ac:chgData name="Camila Segala" userId="ab58ab79-540f-4ca3-b742-b99ede5c5a7d" providerId="ADAL" clId="{C2BB1A33-46B3-4E1C-A1C7-E46943CA68FF}" dt="2025-03-14T17:21:17.889" v="36" actId="21"/>
          <ac:picMkLst>
            <pc:docMk/>
            <pc:sldMasterMk cId="22489407" sldId="2147483648"/>
            <ac:picMk id="4" creationId="{D51572BB-4796-19D6-C255-ECB46FB177DC}"/>
          </ac:picMkLst>
        </pc:picChg>
        <pc:picChg chg="add del mod">
          <ac:chgData name="Camila Segala" userId="ab58ab79-540f-4ca3-b742-b99ede5c5a7d" providerId="ADAL" clId="{C2BB1A33-46B3-4E1C-A1C7-E46943CA68FF}" dt="2025-03-14T17:21:17.889" v="36" actId="21"/>
          <ac:picMkLst>
            <pc:docMk/>
            <pc:sldMasterMk cId="22489407" sldId="2147483648"/>
            <ac:picMk id="6" creationId="{41029B83-AEBC-2BE4-C65C-48AD34B724DC}"/>
          </ac:picMkLst>
        </pc:picChg>
        <pc:picChg chg="add del mod">
          <ac:chgData name="Camila Segala" userId="ab58ab79-540f-4ca3-b742-b99ede5c5a7d" providerId="ADAL" clId="{C2BB1A33-46B3-4E1C-A1C7-E46943CA68FF}" dt="2025-03-14T17:21:17.889" v="36" actId="21"/>
          <ac:picMkLst>
            <pc:docMk/>
            <pc:sldMasterMk cId="22489407" sldId="2147483648"/>
            <ac:picMk id="7" creationId="{E56C92D9-6DA1-F393-3748-B2D0D2DF416A}"/>
          </ac:picMkLst>
        </pc:picChg>
        <pc:sldLayoutChg chg="addSp delSp modSp">
          <pc:chgData name="Camila Segala" userId="ab58ab79-540f-4ca3-b742-b99ede5c5a7d" providerId="ADAL" clId="{C2BB1A33-46B3-4E1C-A1C7-E46943CA68FF}" dt="2025-03-14T20:48:51.679" v="200"/>
          <pc:sldLayoutMkLst>
            <pc:docMk/>
            <pc:sldMasterMk cId="22489407" sldId="2147483648"/>
            <pc:sldLayoutMk cId="2107387057" sldId="2147483650"/>
          </pc:sldLayoutMkLst>
          <pc:spChg chg="del">
            <ac:chgData name="Camila Segala" userId="ab58ab79-540f-4ca3-b742-b99ede5c5a7d" providerId="ADAL" clId="{C2BB1A33-46B3-4E1C-A1C7-E46943CA68FF}" dt="2025-03-14T20:48:33.944" v="199" actId="478"/>
            <ac:spMkLst>
              <pc:docMk/>
              <pc:sldMasterMk cId="22489407" sldId="2147483648"/>
              <pc:sldLayoutMk cId="2107387057" sldId="2147483650"/>
              <ac:spMk id="7" creationId="{72BAFE47-0944-134F-0EAC-565C0F033855}"/>
            </ac:spMkLst>
          </pc:spChg>
          <pc:picChg chg="add del mod">
            <ac:chgData name="Camila Segala" userId="ab58ab79-540f-4ca3-b742-b99ede5c5a7d" providerId="ADAL" clId="{C2BB1A33-46B3-4E1C-A1C7-E46943CA68FF}" dt="2025-03-14T20:48:33.944" v="199" actId="478"/>
            <ac:picMkLst>
              <pc:docMk/>
              <pc:sldMasterMk cId="22489407" sldId="2147483648"/>
              <pc:sldLayoutMk cId="2107387057" sldId="2147483650"/>
              <ac:picMk id="4" creationId="{D51572BB-4796-19D6-C255-ECB46FB177DC}"/>
            </ac:picMkLst>
          </pc:picChg>
          <pc:picChg chg="add del mod">
            <ac:chgData name="Camila Segala" userId="ab58ab79-540f-4ca3-b742-b99ede5c5a7d" providerId="ADAL" clId="{C2BB1A33-46B3-4E1C-A1C7-E46943CA68FF}" dt="2025-03-14T20:48:33.944" v="199" actId="478"/>
            <ac:picMkLst>
              <pc:docMk/>
              <pc:sldMasterMk cId="22489407" sldId="2147483648"/>
              <pc:sldLayoutMk cId="2107387057" sldId="2147483650"/>
              <ac:picMk id="5" creationId="{41029B83-AEBC-2BE4-C65C-48AD34B724DC}"/>
            </ac:picMkLst>
          </pc:picChg>
          <pc:picChg chg="add del mod">
            <ac:chgData name="Camila Segala" userId="ab58ab79-540f-4ca3-b742-b99ede5c5a7d" providerId="ADAL" clId="{C2BB1A33-46B3-4E1C-A1C7-E46943CA68FF}" dt="2025-03-14T20:48:33.944" v="199" actId="478"/>
            <ac:picMkLst>
              <pc:docMk/>
              <pc:sldMasterMk cId="22489407" sldId="2147483648"/>
              <pc:sldLayoutMk cId="2107387057" sldId="2147483650"/>
              <ac:picMk id="9" creationId="{E56C92D9-6DA1-F393-3748-B2D0D2DF416A}"/>
            </ac:picMkLst>
          </pc:picChg>
          <pc:picChg chg="del">
            <ac:chgData name="Camila Segala" userId="ab58ab79-540f-4ca3-b742-b99ede5c5a7d" providerId="ADAL" clId="{C2BB1A33-46B3-4E1C-A1C7-E46943CA68FF}" dt="2025-03-14T20:48:33.944" v="199" actId="478"/>
            <ac:picMkLst>
              <pc:docMk/>
              <pc:sldMasterMk cId="22489407" sldId="2147483648"/>
              <pc:sldLayoutMk cId="2107387057" sldId="2147483650"/>
              <ac:picMk id="10" creationId="{F255F9BA-DE96-4FDC-C47D-3BA8AF42A351}"/>
            </ac:picMkLst>
          </pc:picChg>
          <pc:picChg chg="add mod">
            <ac:chgData name="Camila Segala" userId="ab58ab79-540f-4ca3-b742-b99ede5c5a7d" providerId="ADAL" clId="{C2BB1A33-46B3-4E1C-A1C7-E46943CA68FF}" dt="2025-03-14T20:48:51.679" v="200"/>
            <ac:picMkLst>
              <pc:docMk/>
              <pc:sldMasterMk cId="22489407" sldId="2147483648"/>
              <pc:sldLayoutMk cId="2107387057" sldId="2147483650"/>
              <ac:picMk id="11" creationId="{01CCDA83-9E91-3431-6548-7F140253EABF}"/>
            </ac:picMkLst>
          </pc:picChg>
          <pc:picChg chg="add mod">
            <ac:chgData name="Camila Segala" userId="ab58ab79-540f-4ca3-b742-b99ede5c5a7d" providerId="ADAL" clId="{C2BB1A33-46B3-4E1C-A1C7-E46943CA68FF}" dt="2025-03-14T20:48:51.679" v="200"/>
            <ac:picMkLst>
              <pc:docMk/>
              <pc:sldMasterMk cId="22489407" sldId="2147483648"/>
              <pc:sldLayoutMk cId="2107387057" sldId="2147483650"/>
              <ac:picMk id="13" creationId="{95799FE4-9943-584F-7CEB-562FA7072BE9}"/>
            </ac:picMkLst>
          </pc:picChg>
          <pc:picChg chg="add mod">
            <ac:chgData name="Camila Segala" userId="ab58ab79-540f-4ca3-b742-b99ede5c5a7d" providerId="ADAL" clId="{C2BB1A33-46B3-4E1C-A1C7-E46943CA68FF}" dt="2025-03-14T20:48:51.679" v="200"/>
            <ac:picMkLst>
              <pc:docMk/>
              <pc:sldMasterMk cId="22489407" sldId="2147483648"/>
              <pc:sldLayoutMk cId="2107387057" sldId="2147483650"/>
              <ac:picMk id="14" creationId="{E1D18181-D71C-C506-75EA-F5149A735982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25.706" v="39"/>
          <pc:sldLayoutMkLst>
            <pc:docMk/>
            <pc:sldMasterMk cId="22489407" sldId="2147483648"/>
            <pc:sldLayoutMk cId="3588650298" sldId="2147483652"/>
          </pc:sldLayoutMkLst>
          <pc:picChg chg="add mod">
            <ac:chgData name="Camila Segala" userId="ab58ab79-540f-4ca3-b742-b99ede5c5a7d" providerId="ADAL" clId="{C2BB1A33-46B3-4E1C-A1C7-E46943CA68FF}" dt="2025-03-14T17:21:25.706" v="39"/>
            <ac:picMkLst>
              <pc:docMk/>
              <pc:sldMasterMk cId="22489407" sldId="2147483648"/>
              <pc:sldLayoutMk cId="3588650298" sldId="2147483652"/>
              <ac:picMk id="5" creationId="{50A2FA88-D51C-B8A8-4BA0-0BC0CACB076B}"/>
            </ac:picMkLst>
          </pc:picChg>
          <pc:picChg chg="add mod">
            <ac:chgData name="Camila Segala" userId="ab58ab79-540f-4ca3-b742-b99ede5c5a7d" providerId="ADAL" clId="{C2BB1A33-46B3-4E1C-A1C7-E46943CA68FF}" dt="2025-03-14T17:21:25.706" v="39"/>
            <ac:picMkLst>
              <pc:docMk/>
              <pc:sldMasterMk cId="22489407" sldId="2147483648"/>
              <pc:sldLayoutMk cId="3588650298" sldId="2147483652"/>
              <ac:picMk id="6" creationId="{2FB303A9-471C-9CFC-3E30-A414FEB09742}"/>
            </ac:picMkLst>
          </pc:picChg>
          <pc:picChg chg="add mod">
            <ac:chgData name="Camila Segala" userId="ab58ab79-540f-4ca3-b742-b99ede5c5a7d" providerId="ADAL" clId="{C2BB1A33-46B3-4E1C-A1C7-E46943CA68FF}" dt="2025-03-14T17:21:25.706" v="39"/>
            <ac:picMkLst>
              <pc:docMk/>
              <pc:sldMasterMk cId="22489407" sldId="2147483648"/>
              <pc:sldLayoutMk cId="3588650298" sldId="2147483652"/>
              <ac:picMk id="7" creationId="{74FB9CEC-82F8-A173-BA72-C8F7BB2480DD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26.961" v="40"/>
          <pc:sldLayoutMkLst>
            <pc:docMk/>
            <pc:sldMasterMk cId="22489407" sldId="2147483648"/>
            <pc:sldLayoutMk cId="2664925433" sldId="2147483653"/>
          </pc:sldLayoutMkLst>
          <pc:picChg chg="add mod">
            <ac:chgData name="Camila Segala" userId="ab58ab79-540f-4ca3-b742-b99ede5c5a7d" providerId="ADAL" clId="{C2BB1A33-46B3-4E1C-A1C7-E46943CA68FF}" dt="2025-03-14T17:21:26.961" v="40"/>
            <ac:picMkLst>
              <pc:docMk/>
              <pc:sldMasterMk cId="22489407" sldId="2147483648"/>
              <pc:sldLayoutMk cId="2664925433" sldId="2147483653"/>
              <ac:picMk id="8" creationId="{0B2F4566-7A3F-B5DB-E595-017FE8C5E359}"/>
            </ac:picMkLst>
          </pc:picChg>
          <pc:picChg chg="add mod">
            <ac:chgData name="Camila Segala" userId="ab58ab79-540f-4ca3-b742-b99ede5c5a7d" providerId="ADAL" clId="{C2BB1A33-46B3-4E1C-A1C7-E46943CA68FF}" dt="2025-03-14T17:21:26.961" v="40"/>
            <ac:picMkLst>
              <pc:docMk/>
              <pc:sldMasterMk cId="22489407" sldId="2147483648"/>
              <pc:sldLayoutMk cId="2664925433" sldId="2147483653"/>
              <ac:picMk id="9" creationId="{81A4812E-4B87-638E-DA36-35DA6643D435}"/>
            </ac:picMkLst>
          </pc:picChg>
          <pc:picChg chg="add mod">
            <ac:chgData name="Camila Segala" userId="ab58ab79-540f-4ca3-b742-b99ede5c5a7d" providerId="ADAL" clId="{C2BB1A33-46B3-4E1C-A1C7-E46943CA68FF}" dt="2025-03-14T17:21:26.961" v="40"/>
            <ac:picMkLst>
              <pc:docMk/>
              <pc:sldMasterMk cId="22489407" sldId="2147483648"/>
              <pc:sldLayoutMk cId="2664925433" sldId="2147483653"/>
              <ac:picMk id="10" creationId="{A2CA2F5C-DEC4-649E-5C57-F04E6C3ACBC6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37.120" v="47"/>
          <pc:sldLayoutMkLst>
            <pc:docMk/>
            <pc:sldMasterMk cId="22489407" sldId="2147483648"/>
            <pc:sldLayoutMk cId="32625525" sldId="2147483654"/>
          </pc:sldLayoutMkLst>
          <pc:picChg chg="add mod">
            <ac:chgData name="Camila Segala" userId="ab58ab79-540f-4ca3-b742-b99ede5c5a7d" providerId="ADAL" clId="{C2BB1A33-46B3-4E1C-A1C7-E46943CA68FF}" dt="2025-03-14T17:21:37.120" v="47"/>
            <ac:picMkLst>
              <pc:docMk/>
              <pc:sldMasterMk cId="22489407" sldId="2147483648"/>
              <pc:sldLayoutMk cId="32625525" sldId="2147483654"/>
              <ac:picMk id="3" creationId="{D022E99C-0374-F866-217C-9F1E2181E454}"/>
            </ac:picMkLst>
          </pc:picChg>
          <pc:picChg chg="add mod">
            <ac:chgData name="Camila Segala" userId="ab58ab79-540f-4ca3-b742-b99ede5c5a7d" providerId="ADAL" clId="{C2BB1A33-46B3-4E1C-A1C7-E46943CA68FF}" dt="2025-03-14T17:21:37.120" v="47"/>
            <ac:picMkLst>
              <pc:docMk/>
              <pc:sldMasterMk cId="22489407" sldId="2147483648"/>
              <pc:sldLayoutMk cId="32625525" sldId="2147483654"/>
              <ac:picMk id="4" creationId="{675F7F07-F97A-30D7-6A36-4F517E48EF54}"/>
            </ac:picMkLst>
          </pc:picChg>
          <pc:picChg chg="add mod">
            <ac:chgData name="Camila Segala" userId="ab58ab79-540f-4ca3-b742-b99ede5c5a7d" providerId="ADAL" clId="{C2BB1A33-46B3-4E1C-A1C7-E46943CA68FF}" dt="2025-03-14T17:21:37.120" v="47"/>
            <ac:picMkLst>
              <pc:docMk/>
              <pc:sldMasterMk cId="22489407" sldId="2147483648"/>
              <pc:sldLayoutMk cId="32625525" sldId="2147483654"/>
              <ac:picMk id="5" creationId="{EB7A4440-CC09-4570-D928-9766EB3002A0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39.830" v="49"/>
          <pc:sldLayoutMkLst>
            <pc:docMk/>
            <pc:sldMasterMk cId="22489407" sldId="2147483648"/>
            <pc:sldLayoutMk cId="2366629487" sldId="2147483655"/>
          </pc:sldLayoutMkLst>
          <pc:picChg chg="add mod">
            <ac:chgData name="Camila Segala" userId="ab58ab79-540f-4ca3-b742-b99ede5c5a7d" providerId="ADAL" clId="{C2BB1A33-46B3-4E1C-A1C7-E46943CA68FF}" dt="2025-03-14T17:21:39.830" v="49"/>
            <ac:picMkLst>
              <pc:docMk/>
              <pc:sldMasterMk cId="22489407" sldId="2147483648"/>
              <pc:sldLayoutMk cId="2366629487" sldId="2147483655"/>
              <ac:picMk id="2" creationId="{20393653-7DA8-2B41-4B5E-EC89EA86D784}"/>
            </ac:picMkLst>
          </pc:picChg>
          <pc:picChg chg="add mod">
            <ac:chgData name="Camila Segala" userId="ab58ab79-540f-4ca3-b742-b99ede5c5a7d" providerId="ADAL" clId="{C2BB1A33-46B3-4E1C-A1C7-E46943CA68FF}" dt="2025-03-14T17:21:39.830" v="49"/>
            <ac:picMkLst>
              <pc:docMk/>
              <pc:sldMasterMk cId="22489407" sldId="2147483648"/>
              <pc:sldLayoutMk cId="2366629487" sldId="2147483655"/>
              <ac:picMk id="3" creationId="{7E045DD6-AD54-D777-2B3E-9FAE046B7CB4}"/>
            </ac:picMkLst>
          </pc:picChg>
          <pc:picChg chg="add mod">
            <ac:chgData name="Camila Segala" userId="ab58ab79-540f-4ca3-b742-b99ede5c5a7d" providerId="ADAL" clId="{C2BB1A33-46B3-4E1C-A1C7-E46943CA68FF}" dt="2025-03-14T17:21:39.830" v="49"/>
            <ac:picMkLst>
              <pc:docMk/>
              <pc:sldMasterMk cId="22489407" sldId="2147483648"/>
              <pc:sldLayoutMk cId="2366629487" sldId="2147483655"/>
              <ac:picMk id="4" creationId="{47A4D4EF-1A7A-FD13-91F1-81AB23E72095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33.275" v="44"/>
          <pc:sldLayoutMkLst>
            <pc:docMk/>
            <pc:sldMasterMk cId="22489407" sldId="2147483648"/>
            <pc:sldLayoutMk cId="1387704873" sldId="2147483656"/>
          </pc:sldLayoutMkLst>
          <pc:picChg chg="add mod">
            <ac:chgData name="Camila Segala" userId="ab58ab79-540f-4ca3-b742-b99ede5c5a7d" providerId="ADAL" clId="{C2BB1A33-46B3-4E1C-A1C7-E46943CA68FF}" dt="2025-03-14T17:21:33.275" v="44"/>
            <ac:picMkLst>
              <pc:docMk/>
              <pc:sldMasterMk cId="22489407" sldId="2147483648"/>
              <pc:sldLayoutMk cId="1387704873" sldId="2147483656"/>
              <ac:picMk id="6" creationId="{16530747-4C49-7CC2-5DDD-DF5B3F0FF8A8}"/>
            </ac:picMkLst>
          </pc:picChg>
          <pc:picChg chg="add mod">
            <ac:chgData name="Camila Segala" userId="ab58ab79-540f-4ca3-b742-b99ede5c5a7d" providerId="ADAL" clId="{C2BB1A33-46B3-4E1C-A1C7-E46943CA68FF}" dt="2025-03-14T17:21:33.275" v="44"/>
            <ac:picMkLst>
              <pc:docMk/>
              <pc:sldMasterMk cId="22489407" sldId="2147483648"/>
              <pc:sldLayoutMk cId="1387704873" sldId="2147483656"/>
              <ac:picMk id="7" creationId="{BE207A01-C078-AAC9-EA08-593419C97CC1}"/>
            </ac:picMkLst>
          </pc:picChg>
          <pc:picChg chg="add mod">
            <ac:chgData name="Camila Segala" userId="ab58ab79-540f-4ca3-b742-b99ede5c5a7d" providerId="ADAL" clId="{C2BB1A33-46B3-4E1C-A1C7-E46943CA68FF}" dt="2025-03-14T17:21:33.275" v="44"/>
            <ac:picMkLst>
              <pc:docMk/>
              <pc:sldMasterMk cId="22489407" sldId="2147483648"/>
              <pc:sldLayoutMk cId="1387704873" sldId="2147483656"/>
              <ac:picMk id="9" creationId="{88A0C5C3-394D-DA5C-0827-70A842BCA0A8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22.215" v="38"/>
          <pc:sldLayoutMkLst>
            <pc:docMk/>
            <pc:sldMasterMk cId="22489407" sldId="2147483648"/>
            <pc:sldLayoutMk cId="831375213" sldId="2147483660"/>
          </pc:sldLayoutMkLst>
          <pc:picChg chg="add mod">
            <ac:chgData name="Camila Segala" userId="ab58ab79-540f-4ca3-b742-b99ede5c5a7d" providerId="ADAL" clId="{C2BB1A33-46B3-4E1C-A1C7-E46943CA68FF}" dt="2025-03-14T17:21:22.215" v="38"/>
            <ac:picMkLst>
              <pc:docMk/>
              <pc:sldMasterMk cId="22489407" sldId="2147483648"/>
              <pc:sldLayoutMk cId="831375213" sldId="2147483660"/>
              <ac:picMk id="4" creationId="{EB69F656-481D-8A07-CBA0-251A7E5498AB}"/>
            </ac:picMkLst>
          </pc:picChg>
          <pc:picChg chg="add mod">
            <ac:chgData name="Camila Segala" userId="ab58ab79-540f-4ca3-b742-b99ede5c5a7d" providerId="ADAL" clId="{C2BB1A33-46B3-4E1C-A1C7-E46943CA68FF}" dt="2025-03-14T17:21:22.215" v="38"/>
            <ac:picMkLst>
              <pc:docMk/>
              <pc:sldMasterMk cId="22489407" sldId="2147483648"/>
              <pc:sldLayoutMk cId="831375213" sldId="2147483660"/>
              <ac:picMk id="5" creationId="{72710FEE-C2B8-5B2E-3CF4-D126D553D684}"/>
            </ac:picMkLst>
          </pc:picChg>
          <pc:picChg chg="add mod">
            <ac:chgData name="Camila Segala" userId="ab58ab79-540f-4ca3-b742-b99ede5c5a7d" providerId="ADAL" clId="{C2BB1A33-46B3-4E1C-A1C7-E46943CA68FF}" dt="2025-03-14T17:21:22.215" v="38"/>
            <ac:picMkLst>
              <pc:docMk/>
              <pc:sldMasterMk cId="22489407" sldId="2147483648"/>
              <pc:sldLayoutMk cId="831375213" sldId="2147483660"/>
              <ac:picMk id="6" creationId="{C5DFBAEB-8981-2F23-C5B7-2CAC954E655C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34.710" v="45"/>
          <pc:sldLayoutMkLst>
            <pc:docMk/>
            <pc:sldMasterMk cId="22489407" sldId="2147483648"/>
            <pc:sldLayoutMk cId="3488742379" sldId="2147483661"/>
          </pc:sldLayoutMkLst>
          <pc:picChg chg="add mod">
            <ac:chgData name="Camila Segala" userId="ab58ab79-540f-4ca3-b742-b99ede5c5a7d" providerId="ADAL" clId="{C2BB1A33-46B3-4E1C-A1C7-E46943CA68FF}" dt="2025-03-14T17:21:34.710" v="45"/>
            <ac:picMkLst>
              <pc:docMk/>
              <pc:sldMasterMk cId="22489407" sldId="2147483648"/>
              <pc:sldLayoutMk cId="3488742379" sldId="2147483661"/>
              <ac:picMk id="6" creationId="{3100670A-11D3-CC6E-951F-A62DE12A2E01}"/>
            </ac:picMkLst>
          </pc:picChg>
          <pc:picChg chg="add mod">
            <ac:chgData name="Camila Segala" userId="ab58ab79-540f-4ca3-b742-b99ede5c5a7d" providerId="ADAL" clId="{C2BB1A33-46B3-4E1C-A1C7-E46943CA68FF}" dt="2025-03-14T17:21:34.710" v="45"/>
            <ac:picMkLst>
              <pc:docMk/>
              <pc:sldMasterMk cId="22489407" sldId="2147483648"/>
              <pc:sldLayoutMk cId="3488742379" sldId="2147483661"/>
              <ac:picMk id="7" creationId="{6F3D33A9-8618-9F2E-8567-FE4B566C3205}"/>
            </ac:picMkLst>
          </pc:picChg>
          <pc:picChg chg="add mod">
            <ac:chgData name="Camila Segala" userId="ab58ab79-540f-4ca3-b742-b99ede5c5a7d" providerId="ADAL" clId="{C2BB1A33-46B3-4E1C-A1C7-E46943CA68FF}" dt="2025-03-14T17:21:34.710" v="45"/>
            <ac:picMkLst>
              <pc:docMk/>
              <pc:sldMasterMk cId="22489407" sldId="2147483648"/>
              <pc:sldLayoutMk cId="3488742379" sldId="2147483661"/>
              <ac:picMk id="8" creationId="{8E9F2EA2-053C-4E8C-798F-CD49239557C6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30.340" v="42"/>
          <pc:sldLayoutMkLst>
            <pc:docMk/>
            <pc:sldMasterMk cId="22489407" sldId="2147483648"/>
            <pc:sldLayoutMk cId="3273609355" sldId="2147483728"/>
          </pc:sldLayoutMkLst>
          <pc:picChg chg="add mod">
            <ac:chgData name="Camila Segala" userId="ab58ab79-540f-4ca3-b742-b99ede5c5a7d" providerId="ADAL" clId="{C2BB1A33-46B3-4E1C-A1C7-E46943CA68FF}" dt="2025-03-14T17:21:30.340" v="42"/>
            <ac:picMkLst>
              <pc:docMk/>
              <pc:sldMasterMk cId="22489407" sldId="2147483648"/>
              <pc:sldLayoutMk cId="3273609355" sldId="2147483728"/>
              <ac:picMk id="3" creationId="{3F60A679-D773-9FB9-4784-C9235C440110}"/>
            </ac:picMkLst>
          </pc:picChg>
          <pc:picChg chg="add mod">
            <ac:chgData name="Camila Segala" userId="ab58ab79-540f-4ca3-b742-b99ede5c5a7d" providerId="ADAL" clId="{C2BB1A33-46B3-4E1C-A1C7-E46943CA68FF}" dt="2025-03-14T17:21:30.340" v="42"/>
            <ac:picMkLst>
              <pc:docMk/>
              <pc:sldMasterMk cId="22489407" sldId="2147483648"/>
              <pc:sldLayoutMk cId="3273609355" sldId="2147483728"/>
              <ac:picMk id="5" creationId="{BF13CC9B-6737-E8A8-4762-140FB7A1838A}"/>
            </ac:picMkLst>
          </pc:picChg>
          <pc:picChg chg="add mod">
            <ac:chgData name="Camila Segala" userId="ab58ab79-540f-4ca3-b742-b99ede5c5a7d" providerId="ADAL" clId="{C2BB1A33-46B3-4E1C-A1C7-E46943CA68FF}" dt="2025-03-14T17:21:30.340" v="42"/>
            <ac:picMkLst>
              <pc:docMk/>
              <pc:sldMasterMk cId="22489407" sldId="2147483648"/>
              <pc:sldLayoutMk cId="3273609355" sldId="2147483728"/>
              <ac:picMk id="6" creationId="{52692F95-479E-E8AA-DEF4-BADDA02A02D3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38.522" v="48"/>
          <pc:sldLayoutMkLst>
            <pc:docMk/>
            <pc:sldMasterMk cId="22489407" sldId="2147483648"/>
            <pc:sldLayoutMk cId="1083226780" sldId="2147483735"/>
          </pc:sldLayoutMkLst>
          <pc:picChg chg="add mod">
            <ac:chgData name="Camila Segala" userId="ab58ab79-540f-4ca3-b742-b99ede5c5a7d" providerId="ADAL" clId="{C2BB1A33-46B3-4E1C-A1C7-E46943CA68FF}" dt="2025-03-14T17:21:38.522" v="48"/>
            <ac:picMkLst>
              <pc:docMk/>
              <pc:sldMasterMk cId="22489407" sldId="2147483648"/>
              <pc:sldLayoutMk cId="1083226780" sldId="2147483735"/>
              <ac:picMk id="4" creationId="{3353086C-76DA-F0D6-76BB-D802E8A5CB94}"/>
            </ac:picMkLst>
          </pc:picChg>
          <pc:picChg chg="add mod">
            <ac:chgData name="Camila Segala" userId="ab58ab79-540f-4ca3-b742-b99ede5c5a7d" providerId="ADAL" clId="{C2BB1A33-46B3-4E1C-A1C7-E46943CA68FF}" dt="2025-03-14T17:21:38.522" v="48"/>
            <ac:picMkLst>
              <pc:docMk/>
              <pc:sldMasterMk cId="22489407" sldId="2147483648"/>
              <pc:sldLayoutMk cId="1083226780" sldId="2147483735"/>
              <ac:picMk id="5" creationId="{54FB327C-2BA1-344C-44AE-08C091C0984C}"/>
            </ac:picMkLst>
          </pc:picChg>
          <pc:picChg chg="add mod">
            <ac:chgData name="Camila Segala" userId="ab58ab79-540f-4ca3-b742-b99ede5c5a7d" providerId="ADAL" clId="{C2BB1A33-46B3-4E1C-A1C7-E46943CA68FF}" dt="2025-03-14T17:21:38.522" v="48"/>
            <ac:picMkLst>
              <pc:docMk/>
              <pc:sldMasterMk cId="22489407" sldId="2147483648"/>
              <pc:sldLayoutMk cId="1083226780" sldId="2147483735"/>
              <ac:picMk id="6" creationId="{43A9EE90-46A9-D2E2-C7D2-B10A69137611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28.853" v="41"/>
          <pc:sldLayoutMkLst>
            <pc:docMk/>
            <pc:sldMasterMk cId="22489407" sldId="2147483648"/>
            <pc:sldLayoutMk cId="2973554484" sldId="2147483740"/>
          </pc:sldLayoutMkLst>
          <pc:picChg chg="add mod">
            <ac:chgData name="Camila Segala" userId="ab58ab79-540f-4ca3-b742-b99ede5c5a7d" providerId="ADAL" clId="{C2BB1A33-46B3-4E1C-A1C7-E46943CA68FF}" dt="2025-03-14T17:21:28.853" v="41"/>
            <ac:picMkLst>
              <pc:docMk/>
              <pc:sldMasterMk cId="22489407" sldId="2147483648"/>
              <pc:sldLayoutMk cId="2973554484" sldId="2147483740"/>
              <ac:picMk id="3" creationId="{A561297D-EF0D-CD8A-2653-CCBCB6A74FF1}"/>
            </ac:picMkLst>
          </pc:picChg>
          <pc:picChg chg="add mod">
            <ac:chgData name="Camila Segala" userId="ab58ab79-540f-4ca3-b742-b99ede5c5a7d" providerId="ADAL" clId="{C2BB1A33-46B3-4E1C-A1C7-E46943CA68FF}" dt="2025-03-14T17:21:28.853" v="41"/>
            <ac:picMkLst>
              <pc:docMk/>
              <pc:sldMasterMk cId="22489407" sldId="2147483648"/>
              <pc:sldLayoutMk cId="2973554484" sldId="2147483740"/>
              <ac:picMk id="5" creationId="{73BEA5B3-3792-8008-FBE5-B4CC1FF4A351}"/>
            </ac:picMkLst>
          </pc:picChg>
          <pc:picChg chg="add mod">
            <ac:chgData name="Camila Segala" userId="ab58ab79-540f-4ca3-b742-b99ede5c5a7d" providerId="ADAL" clId="{C2BB1A33-46B3-4E1C-A1C7-E46943CA68FF}" dt="2025-03-14T17:21:28.853" v="41"/>
            <ac:picMkLst>
              <pc:docMk/>
              <pc:sldMasterMk cId="22489407" sldId="2147483648"/>
              <pc:sldLayoutMk cId="2973554484" sldId="2147483740"/>
              <ac:picMk id="12" creationId="{D3B4E409-CF96-FDCF-C3D1-EB13408B1974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35.878" v="46"/>
          <pc:sldLayoutMkLst>
            <pc:docMk/>
            <pc:sldMasterMk cId="22489407" sldId="2147483648"/>
            <pc:sldLayoutMk cId="651059632" sldId="2147483741"/>
          </pc:sldLayoutMkLst>
          <pc:picChg chg="add mod">
            <ac:chgData name="Camila Segala" userId="ab58ab79-540f-4ca3-b742-b99ede5c5a7d" providerId="ADAL" clId="{C2BB1A33-46B3-4E1C-A1C7-E46943CA68FF}" dt="2025-03-14T17:21:35.878" v="46"/>
            <ac:picMkLst>
              <pc:docMk/>
              <pc:sldMasterMk cId="22489407" sldId="2147483648"/>
              <pc:sldLayoutMk cId="651059632" sldId="2147483741"/>
              <ac:picMk id="4" creationId="{27D75D6F-FED8-77A4-2227-F4E711C02244}"/>
            </ac:picMkLst>
          </pc:picChg>
          <pc:picChg chg="add mod">
            <ac:chgData name="Camila Segala" userId="ab58ab79-540f-4ca3-b742-b99ede5c5a7d" providerId="ADAL" clId="{C2BB1A33-46B3-4E1C-A1C7-E46943CA68FF}" dt="2025-03-14T17:21:35.878" v="46"/>
            <ac:picMkLst>
              <pc:docMk/>
              <pc:sldMasterMk cId="22489407" sldId="2147483648"/>
              <pc:sldLayoutMk cId="651059632" sldId="2147483741"/>
              <ac:picMk id="8" creationId="{4B225092-CDB7-27C0-19F6-2ED2A8E1052F}"/>
            </ac:picMkLst>
          </pc:picChg>
          <pc:picChg chg="add mod">
            <ac:chgData name="Camila Segala" userId="ab58ab79-540f-4ca3-b742-b99ede5c5a7d" providerId="ADAL" clId="{C2BB1A33-46B3-4E1C-A1C7-E46943CA68FF}" dt="2025-03-14T17:21:35.878" v="46"/>
            <ac:picMkLst>
              <pc:docMk/>
              <pc:sldMasterMk cId="22489407" sldId="2147483648"/>
              <pc:sldLayoutMk cId="651059632" sldId="2147483741"/>
              <ac:picMk id="9" creationId="{2105CE9F-09D3-2480-F431-25A20B871F96}"/>
            </ac:picMkLst>
          </pc:picChg>
        </pc:sldLayoutChg>
        <pc:sldLayoutChg chg="addSp modSp">
          <pc:chgData name="Camila Segala" userId="ab58ab79-540f-4ca3-b742-b99ede5c5a7d" providerId="ADAL" clId="{C2BB1A33-46B3-4E1C-A1C7-E46943CA68FF}" dt="2025-03-14T17:21:31.754" v="43"/>
          <pc:sldLayoutMkLst>
            <pc:docMk/>
            <pc:sldMasterMk cId="22489407" sldId="2147483648"/>
            <pc:sldLayoutMk cId="1724429523" sldId="2147483745"/>
          </pc:sldLayoutMkLst>
          <pc:picChg chg="add mod">
            <ac:chgData name="Camila Segala" userId="ab58ab79-540f-4ca3-b742-b99ede5c5a7d" providerId="ADAL" clId="{C2BB1A33-46B3-4E1C-A1C7-E46943CA68FF}" dt="2025-03-14T17:21:31.754" v="43"/>
            <ac:picMkLst>
              <pc:docMk/>
              <pc:sldMasterMk cId="22489407" sldId="2147483648"/>
              <pc:sldLayoutMk cId="1724429523" sldId="2147483745"/>
              <ac:picMk id="2" creationId="{BEF06257-E7DB-9FDD-2C6E-E8440873DF50}"/>
            </ac:picMkLst>
          </pc:picChg>
          <pc:picChg chg="add mod">
            <ac:chgData name="Camila Segala" userId="ab58ab79-540f-4ca3-b742-b99ede5c5a7d" providerId="ADAL" clId="{C2BB1A33-46B3-4E1C-A1C7-E46943CA68FF}" dt="2025-03-14T17:21:31.754" v="43"/>
            <ac:picMkLst>
              <pc:docMk/>
              <pc:sldMasterMk cId="22489407" sldId="2147483648"/>
              <pc:sldLayoutMk cId="1724429523" sldId="2147483745"/>
              <ac:picMk id="3" creationId="{85B86000-E400-4B7E-67D5-0E747B8BAFD7}"/>
            </ac:picMkLst>
          </pc:picChg>
          <pc:picChg chg="add mod">
            <ac:chgData name="Camila Segala" userId="ab58ab79-540f-4ca3-b742-b99ede5c5a7d" providerId="ADAL" clId="{C2BB1A33-46B3-4E1C-A1C7-E46943CA68FF}" dt="2025-03-14T17:21:31.754" v="43"/>
            <ac:picMkLst>
              <pc:docMk/>
              <pc:sldMasterMk cId="22489407" sldId="2147483648"/>
              <pc:sldLayoutMk cId="1724429523" sldId="2147483745"/>
              <ac:picMk id="5" creationId="{07C6365D-E1B4-9848-394E-C833C0C65D4F}"/>
            </ac:picMkLst>
          </pc:picChg>
        </pc:sldLayoutChg>
      </pc:sldMasterChg>
    </pc:docChg>
  </pc:docChgLst>
  <pc:docChgLst>
    <pc:chgData name="Miriane Morais" userId="S::miriane.morais@aiuka.com::d92fa5fb-4bb5-421e-8bf0-674f58a2e1eb" providerId="AD" clId="Web-{CA125EFB-AD78-B303-BA02-021813A865B1}"/>
    <pc:docChg chg="modSld">
      <pc:chgData name="Miriane Morais" userId="S::miriane.morais@aiuka.com::d92fa5fb-4bb5-421e-8bf0-674f58a2e1eb" providerId="AD" clId="Web-{CA125EFB-AD78-B303-BA02-021813A865B1}" dt="2025-03-14T19:16:12.855" v="92" actId="1076"/>
      <pc:docMkLst>
        <pc:docMk/>
      </pc:docMkLst>
      <pc:sldChg chg="modSp">
        <pc:chgData name="Miriane Morais" userId="S::miriane.morais@aiuka.com::d92fa5fb-4bb5-421e-8bf0-674f58a2e1eb" providerId="AD" clId="Web-{CA125EFB-AD78-B303-BA02-021813A865B1}" dt="2025-03-14T19:12:43.146" v="54" actId="1076"/>
        <pc:sldMkLst>
          <pc:docMk/>
          <pc:sldMk cId="976617777" sldId="258"/>
        </pc:sldMkLst>
        <pc:picChg chg="mod">
          <ac:chgData name="Miriane Morais" userId="S::miriane.morais@aiuka.com::d92fa5fb-4bb5-421e-8bf0-674f58a2e1eb" providerId="AD" clId="Web-{CA125EFB-AD78-B303-BA02-021813A865B1}" dt="2025-03-14T19:12:43.146" v="54" actId="1076"/>
          <ac:picMkLst>
            <pc:docMk/>
            <pc:sldMk cId="976617777" sldId="258"/>
            <ac:picMk id="7" creationId="{4A16240E-7D31-7C8B-B3FE-A74E9ABA9551}"/>
          </ac:picMkLst>
        </pc:picChg>
        <pc:picChg chg="mod">
          <ac:chgData name="Miriane Morais" userId="S::miriane.morais@aiuka.com::d92fa5fb-4bb5-421e-8bf0-674f58a2e1eb" providerId="AD" clId="Web-{CA125EFB-AD78-B303-BA02-021813A865B1}" dt="2025-03-14T19:12:25.740" v="52" actId="1076"/>
          <ac:picMkLst>
            <pc:docMk/>
            <pc:sldMk cId="976617777" sldId="258"/>
            <ac:picMk id="8" creationId="{9A6A371C-A5B0-0F00-84A2-2F1E24E3F1EE}"/>
          </ac:picMkLst>
        </pc:picChg>
        <pc:picChg chg="mod">
          <ac:chgData name="Miriane Morais" userId="S::miriane.morais@aiuka.com::d92fa5fb-4bb5-421e-8bf0-674f58a2e1eb" providerId="AD" clId="Web-{CA125EFB-AD78-B303-BA02-021813A865B1}" dt="2025-03-14T19:12:25.740" v="53" actId="1076"/>
          <ac:picMkLst>
            <pc:docMk/>
            <pc:sldMk cId="976617777" sldId="258"/>
            <ac:picMk id="9" creationId="{6844AE6A-68CF-ACDB-F4C3-DE004A8F52AC}"/>
          </ac:picMkLst>
        </pc:picChg>
      </pc:sldChg>
      <pc:sldChg chg="addSp modSp">
        <pc:chgData name="Miriane Morais" userId="S::miriane.morais@aiuka.com::d92fa5fb-4bb5-421e-8bf0-674f58a2e1eb" providerId="AD" clId="Web-{CA125EFB-AD78-B303-BA02-021813A865B1}" dt="2025-03-14T19:16:12.855" v="92" actId="1076"/>
        <pc:sldMkLst>
          <pc:docMk/>
          <pc:sldMk cId="0" sldId="359"/>
        </pc:sldMkLst>
        <pc:picChg chg="add mod modCrop">
          <ac:chgData name="Miriane Morais" userId="S::miriane.morais@aiuka.com::d92fa5fb-4bb5-421e-8bf0-674f58a2e1eb" providerId="AD" clId="Web-{CA125EFB-AD78-B303-BA02-021813A865B1}" dt="2025-03-14T19:16:12.855" v="92" actId="1076"/>
          <ac:picMkLst>
            <pc:docMk/>
            <pc:sldMk cId="0" sldId="359"/>
            <ac:picMk id="4" creationId="{65EBDB3E-E4A7-BDD9-337D-2C0BFB7C5631}"/>
          </ac:picMkLst>
        </pc:picChg>
      </pc:sldChg>
      <pc:sldChg chg="addSp delSp modSp">
        <pc:chgData name="Miriane Morais" userId="S::miriane.morais@aiuka.com::d92fa5fb-4bb5-421e-8bf0-674f58a2e1eb" providerId="AD" clId="Web-{CA125EFB-AD78-B303-BA02-021813A865B1}" dt="2025-03-14T19:13:32.366" v="63" actId="1076"/>
        <pc:sldMkLst>
          <pc:docMk/>
          <pc:sldMk cId="403110205" sldId="364"/>
        </pc:sldMkLst>
        <pc:picChg chg="del">
          <ac:chgData name="Miriane Morais" userId="S::miriane.morais@aiuka.com::d92fa5fb-4bb5-421e-8bf0-674f58a2e1eb" providerId="AD" clId="Web-{CA125EFB-AD78-B303-BA02-021813A865B1}" dt="2025-03-14T19:13:26.960" v="57"/>
          <ac:picMkLst>
            <pc:docMk/>
            <pc:sldMk cId="403110205" sldId="364"/>
            <ac:picMk id="3" creationId="{6C6B565A-0DF3-22BB-40E7-7E616742F571}"/>
          </ac:picMkLst>
        </pc:picChg>
        <pc:picChg chg="del">
          <ac:chgData name="Miriane Morais" userId="S::miriane.morais@aiuka.com::d92fa5fb-4bb5-421e-8bf0-674f58a2e1eb" providerId="AD" clId="Web-{CA125EFB-AD78-B303-BA02-021813A865B1}" dt="2025-03-14T19:13:26.960" v="56"/>
          <ac:picMkLst>
            <pc:docMk/>
            <pc:sldMk cId="403110205" sldId="364"/>
            <ac:picMk id="4" creationId="{63D41A4F-3738-54F9-EA76-C879257755C0}"/>
          </ac:picMkLst>
        </pc:picChg>
        <pc:picChg chg="del">
          <ac:chgData name="Miriane Morais" userId="S::miriane.morais@aiuka.com::d92fa5fb-4bb5-421e-8bf0-674f58a2e1eb" providerId="AD" clId="Web-{CA125EFB-AD78-B303-BA02-021813A865B1}" dt="2025-03-14T19:13:26.960" v="55"/>
          <ac:picMkLst>
            <pc:docMk/>
            <pc:sldMk cId="403110205" sldId="364"/>
            <ac:picMk id="5" creationId="{A17F1A5D-3042-9680-8DF8-B7B5D4476A13}"/>
          </ac:picMkLst>
        </pc:picChg>
        <pc:picChg chg="add mod">
          <ac:chgData name="Miriane Morais" userId="S::miriane.morais@aiuka.com::d92fa5fb-4bb5-421e-8bf0-674f58a2e1eb" providerId="AD" clId="Web-{CA125EFB-AD78-B303-BA02-021813A865B1}" dt="2025-03-14T19:13:32.351" v="61" actId="1076"/>
          <ac:picMkLst>
            <pc:docMk/>
            <pc:sldMk cId="403110205" sldId="364"/>
            <ac:picMk id="6" creationId="{DC158764-9599-6BBD-48A6-2917405D6B18}"/>
          </ac:picMkLst>
        </pc:picChg>
        <pc:picChg chg="add mod">
          <ac:chgData name="Miriane Morais" userId="S::miriane.morais@aiuka.com::d92fa5fb-4bb5-421e-8bf0-674f58a2e1eb" providerId="AD" clId="Web-{CA125EFB-AD78-B303-BA02-021813A865B1}" dt="2025-03-14T19:13:32.351" v="62" actId="1076"/>
          <ac:picMkLst>
            <pc:docMk/>
            <pc:sldMk cId="403110205" sldId="364"/>
            <ac:picMk id="8" creationId="{6EC6019E-A57B-DAC0-4AFB-CAFEE4882BA2}"/>
          </ac:picMkLst>
        </pc:picChg>
        <pc:picChg chg="add mod">
          <ac:chgData name="Miriane Morais" userId="S::miriane.morais@aiuka.com::d92fa5fb-4bb5-421e-8bf0-674f58a2e1eb" providerId="AD" clId="Web-{CA125EFB-AD78-B303-BA02-021813A865B1}" dt="2025-03-14T19:13:32.366" v="63" actId="1076"/>
          <ac:picMkLst>
            <pc:docMk/>
            <pc:sldMk cId="403110205" sldId="364"/>
            <ac:picMk id="10" creationId="{ADE32906-EE7F-DACE-BC76-892E8306C8C2}"/>
          </ac:picMkLst>
        </pc:picChg>
      </pc:sldChg>
    </pc:docChg>
  </pc:docChgLst>
  <pc:docChgLst>
    <pc:chgData name="Driellie Melo" userId="S::driellie.melo@aiuka.com::c62a722a-0f30-4849-9a0f-e7687d1152d5" providerId="AD" clId="Web-{C4ADEF8B-641A-C2AE-5E83-C65A757AF19E}"/>
    <pc:docChg chg="modSld">
      <pc:chgData name="Driellie Melo" userId="S::driellie.melo@aiuka.com::c62a722a-0f30-4849-9a0f-e7687d1152d5" providerId="AD" clId="Web-{C4ADEF8B-641A-C2AE-5E83-C65A757AF19E}" dt="2025-03-07T20:38:21.326" v="2"/>
      <pc:docMkLst>
        <pc:docMk/>
      </pc:docMkLst>
      <pc:sldChg chg="addSp modSp">
        <pc:chgData name="Driellie Melo" userId="S::driellie.melo@aiuka.com::c62a722a-0f30-4849-9a0f-e7687d1152d5" providerId="AD" clId="Web-{C4ADEF8B-641A-C2AE-5E83-C65A757AF19E}" dt="2025-03-07T20:38:21.326" v="2"/>
        <pc:sldMkLst>
          <pc:docMk/>
          <pc:sldMk cId="617032970" sldId="368"/>
        </pc:sldMkLst>
        <pc:picChg chg="add mod modCrop">
          <ac:chgData name="Driellie Melo" userId="S::driellie.melo@aiuka.com::c62a722a-0f30-4849-9a0f-e7687d1152d5" providerId="AD" clId="Web-{C4ADEF8B-641A-C2AE-5E83-C65A757AF19E}" dt="2025-03-07T20:38:21.326" v="2"/>
          <ac:picMkLst>
            <pc:docMk/>
            <pc:sldMk cId="617032970" sldId="368"/>
            <ac:picMk id="2" creationId="{0B522075-9307-73CF-CC4A-B6696D6EE1D4}"/>
          </ac:picMkLst>
        </pc:picChg>
      </pc:sldChg>
    </pc:docChg>
  </pc:docChgLst>
  <pc:docChgLst>
    <pc:chgData name="Camila Segala" userId="S::camila.segala@aiuka.com::ab58ab79-540f-4ca3-b742-b99ede5c5a7d" providerId="AD" clId="Web-{4F1BA3A1-C7DE-FFDD-FDB7-856260C5180D}"/>
    <pc:docChg chg="addSld">
      <pc:chgData name="Camila Segala" userId="S::camila.segala@aiuka.com::ab58ab79-540f-4ca3-b742-b99ede5c5a7d" providerId="AD" clId="Web-{4F1BA3A1-C7DE-FFDD-FDB7-856260C5180D}" dt="2025-03-07T17:23:45.276" v="1"/>
      <pc:docMkLst>
        <pc:docMk/>
      </pc:docMkLst>
      <pc:sldChg chg="add">
        <pc:chgData name="Camila Segala" userId="S::camila.segala@aiuka.com::ab58ab79-540f-4ca3-b742-b99ede5c5a7d" providerId="AD" clId="Web-{4F1BA3A1-C7DE-FFDD-FDB7-856260C5180D}" dt="2025-03-07T17:23:20.947" v="0"/>
        <pc:sldMkLst>
          <pc:docMk/>
          <pc:sldMk cId="3411998404" sldId="365"/>
        </pc:sldMkLst>
      </pc:sldChg>
      <pc:sldChg chg="add">
        <pc:chgData name="Camila Segala" userId="S::camila.segala@aiuka.com::ab58ab79-540f-4ca3-b742-b99ede5c5a7d" providerId="AD" clId="Web-{4F1BA3A1-C7DE-FFDD-FDB7-856260C5180D}" dt="2025-03-07T17:23:45.276" v="1"/>
        <pc:sldMkLst>
          <pc:docMk/>
          <pc:sldMk cId="4167463406" sldId="366"/>
        </pc:sldMkLst>
      </pc:sldChg>
    </pc:docChg>
  </pc:docChgLst>
  <pc:docChgLst>
    <pc:chgData name="Camila Segala" userId="ab58ab79-540f-4ca3-b742-b99ede5c5a7d" providerId="ADAL" clId="{EA0EECE0-8BB9-4BCA-8D00-0A339006A51A}"/>
    <pc:docChg chg="undo custSel delSld modSld">
      <pc:chgData name="Camila Segala" userId="ab58ab79-540f-4ca3-b742-b99ede5c5a7d" providerId="ADAL" clId="{EA0EECE0-8BB9-4BCA-8D00-0A339006A51A}" dt="2025-03-07T18:56:03.543" v="709" actId="20577"/>
      <pc:docMkLst>
        <pc:docMk/>
      </pc:docMkLst>
      <pc:sldChg chg="modSp mod">
        <pc:chgData name="Camila Segala" userId="ab58ab79-540f-4ca3-b742-b99ede5c5a7d" providerId="ADAL" clId="{EA0EECE0-8BB9-4BCA-8D00-0A339006A51A}" dt="2025-03-07T17:37:26.478" v="103" actId="1076"/>
        <pc:sldMkLst>
          <pc:docMk/>
          <pc:sldMk cId="3682838936" sldId="346"/>
        </pc:sldMkLst>
        <pc:spChg chg="mod">
          <ac:chgData name="Camila Segala" userId="ab58ab79-540f-4ca3-b742-b99ede5c5a7d" providerId="ADAL" clId="{EA0EECE0-8BB9-4BCA-8D00-0A339006A51A}" dt="2025-03-07T17:37:21.218" v="102" actId="14100"/>
          <ac:spMkLst>
            <pc:docMk/>
            <pc:sldMk cId="3682838936" sldId="346"/>
            <ac:spMk id="3" creationId="{396D746D-39EB-0BF9-7225-6D341466A43C}"/>
          </ac:spMkLst>
        </pc:spChg>
        <pc:picChg chg="mod">
          <ac:chgData name="Camila Segala" userId="ab58ab79-540f-4ca3-b742-b99ede5c5a7d" providerId="ADAL" clId="{EA0EECE0-8BB9-4BCA-8D00-0A339006A51A}" dt="2025-03-07T17:37:26.478" v="103" actId="1076"/>
          <ac:picMkLst>
            <pc:docMk/>
            <pc:sldMk cId="3682838936" sldId="346"/>
            <ac:picMk id="6" creationId="{A45F6DA1-9EA8-0978-103C-146147375C14}"/>
          </ac:picMkLst>
        </pc:picChg>
      </pc:sldChg>
      <pc:sldChg chg="del">
        <pc:chgData name="Camila Segala" userId="ab58ab79-540f-4ca3-b742-b99ede5c5a7d" providerId="ADAL" clId="{EA0EECE0-8BB9-4BCA-8D00-0A339006A51A}" dt="2025-03-07T17:35:25.082" v="91" actId="47"/>
        <pc:sldMkLst>
          <pc:docMk/>
          <pc:sldMk cId="298226781" sldId="347"/>
        </pc:sldMkLst>
      </pc:sldChg>
      <pc:sldChg chg="addSp delSp modSp mod">
        <pc:chgData name="Camila Segala" userId="ab58ab79-540f-4ca3-b742-b99ede5c5a7d" providerId="ADAL" clId="{EA0EECE0-8BB9-4BCA-8D00-0A339006A51A}" dt="2025-03-07T17:54:17.635" v="179" actId="6549"/>
        <pc:sldMkLst>
          <pc:docMk/>
          <pc:sldMk cId="0" sldId="355"/>
        </pc:sldMkLst>
        <pc:spChg chg="mod">
          <ac:chgData name="Camila Segala" userId="ab58ab79-540f-4ca3-b742-b99ede5c5a7d" providerId="ADAL" clId="{EA0EECE0-8BB9-4BCA-8D00-0A339006A51A}" dt="2025-03-07T17:49:07.772" v="148" actId="20577"/>
          <ac:spMkLst>
            <pc:docMk/>
            <pc:sldMk cId="0" sldId="355"/>
            <ac:spMk id="2" creationId="{00000000-0000-0000-0000-000000000000}"/>
          </ac:spMkLst>
        </pc:spChg>
        <pc:spChg chg="mod">
          <ac:chgData name="Camila Segala" userId="ab58ab79-540f-4ca3-b742-b99ede5c5a7d" providerId="ADAL" clId="{EA0EECE0-8BB9-4BCA-8D00-0A339006A51A}" dt="2025-03-07T17:54:17.635" v="179" actId="6549"/>
          <ac:spMkLst>
            <pc:docMk/>
            <pc:sldMk cId="0" sldId="355"/>
            <ac:spMk id="3" creationId="{00000000-0000-0000-0000-000000000000}"/>
          </ac:spMkLst>
        </pc:spChg>
      </pc:sldChg>
      <pc:sldChg chg="addSp delSp modSp mod">
        <pc:chgData name="Camila Segala" userId="ab58ab79-540f-4ca3-b742-b99ede5c5a7d" providerId="ADAL" clId="{EA0EECE0-8BB9-4BCA-8D00-0A339006A51A}" dt="2025-03-07T18:50:59.534" v="692" actId="1076"/>
        <pc:sldMkLst>
          <pc:docMk/>
          <pc:sldMk cId="0" sldId="356"/>
        </pc:sldMkLst>
        <pc:spChg chg="mod">
          <ac:chgData name="Camila Segala" userId="ab58ab79-540f-4ca3-b742-b99ede5c5a7d" providerId="ADAL" clId="{EA0EECE0-8BB9-4BCA-8D00-0A339006A51A}" dt="2025-03-07T18:43:00.906" v="663" actId="2711"/>
          <ac:spMkLst>
            <pc:docMk/>
            <pc:sldMk cId="0" sldId="356"/>
            <ac:spMk id="3" creationId="{00000000-0000-0000-0000-000000000000}"/>
          </ac:spMkLst>
        </pc:spChg>
        <pc:spChg chg="mod">
          <ac:chgData name="Camila Segala" userId="ab58ab79-540f-4ca3-b742-b99ede5c5a7d" providerId="ADAL" clId="{EA0EECE0-8BB9-4BCA-8D00-0A339006A51A}" dt="2025-03-07T18:50:49.578" v="687" actId="1076"/>
          <ac:spMkLst>
            <pc:docMk/>
            <pc:sldMk cId="0" sldId="356"/>
            <ac:spMk id="18" creationId="{6AF2F4E8-7237-CBCC-D6F9-FEBA1F391EE9}"/>
          </ac:spMkLst>
        </pc:spChg>
        <pc:picChg chg="mod">
          <ac:chgData name="Camila Segala" userId="ab58ab79-540f-4ca3-b742-b99ede5c5a7d" providerId="ADAL" clId="{EA0EECE0-8BB9-4BCA-8D00-0A339006A51A}" dt="2025-03-07T18:50:49.578" v="687" actId="1076"/>
          <ac:picMkLst>
            <pc:docMk/>
            <pc:sldMk cId="0" sldId="356"/>
            <ac:picMk id="15" creationId="{12EAED7B-9C8D-77EF-6F5E-DDFA64DF9361}"/>
          </ac:picMkLst>
        </pc:picChg>
        <pc:picChg chg="mod">
          <ac:chgData name="Camila Segala" userId="ab58ab79-540f-4ca3-b742-b99ede5c5a7d" providerId="ADAL" clId="{EA0EECE0-8BB9-4BCA-8D00-0A339006A51A}" dt="2025-03-07T18:50:59.534" v="692" actId="1076"/>
          <ac:picMkLst>
            <pc:docMk/>
            <pc:sldMk cId="0" sldId="356"/>
            <ac:picMk id="17" creationId="{4DAE5FE6-014B-61B1-B81A-2794536548B8}"/>
          </ac:picMkLst>
        </pc:picChg>
      </pc:sldChg>
      <pc:sldChg chg="modSp mod">
        <pc:chgData name="Camila Segala" userId="ab58ab79-540f-4ca3-b742-b99ede5c5a7d" providerId="ADAL" clId="{EA0EECE0-8BB9-4BCA-8D00-0A339006A51A}" dt="2025-03-07T18:56:03.543" v="709" actId="20577"/>
        <pc:sldMkLst>
          <pc:docMk/>
          <pc:sldMk cId="0" sldId="357"/>
        </pc:sldMkLst>
        <pc:spChg chg="mod">
          <ac:chgData name="Camila Segala" userId="ab58ab79-540f-4ca3-b742-b99ede5c5a7d" providerId="ADAL" clId="{EA0EECE0-8BB9-4BCA-8D00-0A339006A51A}" dt="2025-03-07T18:12:10.351" v="249" actId="20577"/>
          <ac:spMkLst>
            <pc:docMk/>
            <pc:sldMk cId="0" sldId="357"/>
            <ac:spMk id="3" creationId="{00000000-0000-0000-0000-000000000000}"/>
          </ac:spMkLst>
        </pc:spChg>
        <pc:spChg chg="mod">
          <ac:chgData name="Camila Segala" userId="ab58ab79-540f-4ca3-b742-b99ede5c5a7d" providerId="ADAL" clId="{EA0EECE0-8BB9-4BCA-8D00-0A339006A51A}" dt="2025-03-07T18:56:03.543" v="709" actId="20577"/>
          <ac:spMkLst>
            <pc:docMk/>
            <pc:sldMk cId="0" sldId="357"/>
            <ac:spMk id="5" creationId="{110AB14C-FC98-4389-EC28-5ECD8EC85912}"/>
          </ac:spMkLst>
        </pc:spChg>
        <pc:spChg chg="mod">
          <ac:chgData name="Camila Segala" userId="ab58ab79-540f-4ca3-b742-b99ede5c5a7d" providerId="ADAL" clId="{EA0EECE0-8BB9-4BCA-8D00-0A339006A51A}" dt="2025-03-07T18:55:04.545" v="704" actId="14100"/>
          <ac:spMkLst>
            <pc:docMk/>
            <pc:sldMk cId="0" sldId="357"/>
            <ac:spMk id="8" creationId="{1078BE65-2E26-BFCD-BF7D-9BE353CEFD50}"/>
          </ac:spMkLst>
        </pc:spChg>
        <pc:grpChg chg="mod">
          <ac:chgData name="Camila Segala" userId="ab58ab79-540f-4ca3-b742-b99ede5c5a7d" providerId="ADAL" clId="{EA0EECE0-8BB9-4BCA-8D00-0A339006A51A}" dt="2025-03-07T18:55:22.495" v="708" actId="1076"/>
          <ac:grpSpMkLst>
            <pc:docMk/>
            <pc:sldMk cId="0" sldId="357"/>
            <ac:grpSpMk id="10" creationId="{30174696-196A-059F-C99E-3F24176B1533}"/>
          </ac:grpSpMkLst>
        </pc:grpChg>
        <pc:picChg chg="mod">
          <ac:chgData name="Camila Segala" userId="ab58ab79-540f-4ca3-b742-b99ede5c5a7d" providerId="ADAL" clId="{EA0EECE0-8BB9-4BCA-8D00-0A339006A51A}" dt="2025-03-07T18:55:05.993" v="705" actId="1076"/>
          <ac:picMkLst>
            <pc:docMk/>
            <pc:sldMk cId="0" sldId="357"/>
            <ac:picMk id="7" creationId="{7B9FDDCE-5552-F6BD-3029-90FA4FD06B7A}"/>
          </ac:picMkLst>
        </pc:picChg>
      </pc:sldChg>
      <pc:sldChg chg="modSp mod">
        <pc:chgData name="Camila Segala" userId="ab58ab79-540f-4ca3-b742-b99ede5c5a7d" providerId="ADAL" clId="{EA0EECE0-8BB9-4BCA-8D00-0A339006A51A}" dt="2025-03-07T18:51:57.409" v="696" actId="20577"/>
        <pc:sldMkLst>
          <pc:docMk/>
          <pc:sldMk cId="0" sldId="358"/>
        </pc:sldMkLst>
        <pc:spChg chg="mod">
          <ac:chgData name="Camila Segala" userId="ab58ab79-540f-4ca3-b742-b99ede5c5a7d" providerId="ADAL" clId="{EA0EECE0-8BB9-4BCA-8D00-0A339006A51A}" dt="2025-03-07T18:51:57.409" v="696" actId="20577"/>
          <ac:spMkLst>
            <pc:docMk/>
            <pc:sldMk cId="0" sldId="358"/>
            <ac:spMk id="2" creationId="{00000000-0000-0000-0000-000000000000}"/>
          </ac:spMkLst>
        </pc:spChg>
        <pc:spChg chg="mod">
          <ac:chgData name="Camila Segala" userId="ab58ab79-540f-4ca3-b742-b99ede5c5a7d" providerId="ADAL" clId="{EA0EECE0-8BB9-4BCA-8D00-0A339006A51A}" dt="2025-03-07T18:45:39.009" v="670" actId="20577"/>
          <ac:spMkLst>
            <pc:docMk/>
            <pc:sldMk cId="0" sldId="358"/>
            <ac:spMk id="3" creationId="{00000000-0000-0000-0000-000000000000}"/>
          </ac:spMkLst>
        </pc:spChg>
      </pc:sldChg>
      <pc:sldChg chg="addSp modSp mod">
        <pc:chgData name="Camila Segala" userId="ab58ab79-540f-4ca3-b742-b99ede5c5a7d" providerId="ADAL" clId="{EA0EECE0-8BB9-4BCA-8D00-0A339006A51A}" dt="2025-03-07T17:45:52.812" v="127" actId="14100"/>
        <pc:sldMkLst>
          <pc:docMk/>
          <pc:sldMk cId="777589774" sldId="360"/>
        </pc:sldMkLst>
        <pc:spChg chg="mod">
          <ac:chgData name="Camila Segala" userId="ab58ab79-540f-4ca3-b742-b99ede5c5a7d" providerId="ADAL" clId="{EA0EECE0-8BB9-4BCA-8D00-0A339006A51A}" dt="2025-03-07T17:45:52.812" v="127" actId="14100"/>
          <ac:spMkLst>
            <pc:docMk/>
            <pc:sldMk cId="777589774" sldId="360"/>
            <ac:spMk id="3" creationId="{B71FEFA3-26D9-B9E0-4287-1BD390A52FA0}"/>
          </ac:spMkLst>
        </pc:spChg>
        <pc:spChg chg="add mod ord">
          <ac:chgData name="Camila Segala" userId="ab58ab79-540f-4ca3-b742-b99ede5c5a7d" providerId="ADAL" clId="{EA0EECE0-8BB9-4BCA-8D00-0A339006A51A}" dt="2025-03-07T17:45:42.227" v="125" actId="164"/>
          <ac:spMkLst>
            <pc:docMk/>
            <pc:sldMk cId="777589774" sldId="360"/>
            <ac:spMk id="5" creationId="{D8D81B0E-A71C-8F67-8302-0AD523A307E2}"/>
          </ac:spMkLst>
        </pc:spChg>
        <pc:spChg chg="add mod">
          <ac:chgData name="Camila Segala" userId="ab58ab79-540f-4ca3-b742-b99ede5c5a7d" providerId="ADAL" clId="{EA0EECE0-8BB9-4BCA-8D00-0A339006A51A}" dt="2025-03-07T17:45:42.227" v="125" actId="164"/>
          <ac:spMkLst>
            <pc:docMk/>
            <pc:sldMk cId="777589774" sldId="360"/>
            <ac:spMk id="8" creationId="{B76A678B-4BC6-8BFF-0C53-F8BA0CB25BD4}"/>
          </ac:spMkLst>
        </pc:spChg>
        <pc:spChg chg="add mod ord">
          <ac:chgData name="Camila Segala" userId="ab58ab79-540f-4ca3-b742-b99ede5c5a7d" providerId="ADAL" clId="{EA0EECE0-8BB9-4BCA-8D00-0A339006A51A}" dt="2025-03-07T17:45:42.227" v="125" actId="164"/>
          <ac:spMkLst>
            <pc:docMk/>
            <pc:sldMk cId="777589774" sldId="360"/>
            <ac:spMk id="10" creationId="{D50C0C04-065C-A952-939B-52DFF1BEE450}"/>
          </ac:spMkLst>
        </pc:spChg>
        <pc:grpChg chg="add mod">
          <ac:chgData name="Camila Segala" userId="ab58ab79-540f-4ca3-b742-b99ede5c5a7d" providerId="ADAL" clId="{EA0EECE0-8BB9-4BCA-8D00-0A339006A51A}" dt="2025-03-07T17:45:42.227" v="125" actId="164"/>
          <ac:grpSpMkLst>
            <pc:docMk/>
            <pc:sldMk cId="777589774" sldId="360"/>
            <ac:grpSpMk id="11" creationId="{91BC88D2-FA44-8091-65C0-0F0520BDEE01}"/>
          </ac:grpSpMkLst>
        </pc:grpChg>
      </pc:sldChg>
      <pc:sldChg chg="modSp mod">
        <pc:chgData name="Camila Segala" userId="ab58ab79-540f-4ca3-b742-b99ede5c5a7d" providerId="ADAL" clId="{EA0EECE0-8BB9-4BCA-8D00-0A339006A51A}" dt="2025-03-07T17:36:38.038" v="94" actId="1076"/>
        <pc:sldMkLst>
          <pc:docMk/>
          <pc:sldMk cId="3411998404" sldId="365"/>
        </pc:sldMkLst>
        <pc:graphicFrameChg chg="mod">
          <ac:chgData name="Camila Segala" userId="ab58ab79-540f-4ca3-b742-b99ede5c5a7d" providerId="ADAL" clId="{EA0EECE0-8BB9-4BCA-8D00-0A339006A51A}" dt="2025-03-07T17:36:38.038" v="94" actId="1076"/>
          <ac:graphicFrameMkLst>
            <pc:docMk/>
            <pc:sldMk cId="3411998404" sldId="365"/>
            <ac:graphicFrameMk id="11" creationId="{7046F005-A40D-9BEC-B5A0-7621C69BFAF0}"/>
          </ac:graphicFrameMkLst>
        </pc:graphicFrameChg>
      </pc:sldChg>
      <pc:sldChg chg="addSp delSp modSp mod">
        <pc:chgData name="Camila Segala" userId="ab58ab79-540f-4ca3-b742-b99ede5c5a7d" providerId="ADAL" clId="{EA0EECE0-8BB9-4BCA-8D00-0A339006A51A}" dt="2025-03-07T17:36:02.143" v="93" actId="1076"/>
        <pc:sldMkLst>
          <pc:docMk/>
          <pc:sldMk cId="4167463406" sldId="366"/>
        </pc:sldMkLst>
        <pc:spChg chg="mod ord">
          <ac:chgData name="Camila Segala" userId="ab58ab79-540f-4ca3-b742-b99ede5c5a7d" providerId="ADAL" clId="{EA0EECE0-8BB9-4BCA-8D00-0A339006A51A}" dt="2025-03-07T17:34:11.779" v="81" actId="14100"/>
          <ac:spMkLst>
            <pc:docMk/>
            <pc:sldMk cId="4167463406" sldId="366"/>
            <ac:spMk id="8" creationId="{A5D8AD20-C395-D25E-C032-34163F1B4BF7}"/>
          </ac:spMkLst>
        </pc:spChg>
        <pc:spChg chg="mod">
          <ac:chgData name="Camila Segala" userId="ab58ab79-540f-4ca3-b742-b99ede5c5a7d" providerId="ADAL" clId="{EA0EECE0-8BB9-4BCA-8D00-0A339006A51A}" dt="2025-03-07T17:32:30.459" v="66" actId="164"/>
          <ac:spMkLst>
            <pc:docMk/>
            <pc:sldMk cId="4167463406" sldId="366"/>
            <ac:spMk id="10" creationId="{D78F28D9-48E2-195B-2158-50AED48D81F6}"/>
          </ac:spMkLst>
        </pc:spChg>
        <pc:spChg chg="mod">
          <ac:chgData name="Camila Segala" userId="ab58ab79-540f-4ca3-b742-b99ede5c5a7d" providerId="ADAL" clId="{EA0EECE0-8BB9-4BCA-8D00-0A339006A51A}" dt="2025-03-07T17:32:30.459" v="66" actId="164"/>
          <ac:spMkLst>
            <pc:docMk/>
            <pc:sldMk cId="4167463406" sldId="366"/>
            <ac:spMk id="13" creationId="{E5D51128-04E3-F3E4-8593-B3C10D91C0E4}"/>
          </ac:spMkLst>
        </pc:spChg>
        <pc:spChg chg="add mod ord">
          <ac:chgData name="Camila Segala" userId="ab58ab79-540f-4ca3-b742-b99ede5c5a7d" providerId="ADAL" clId="{EA0EECE0-8BB9-4BCA-8D00-0A339006A51A}" dt="2025-03-07T17:35:02.192" v="88" actId="164"/>
          <ac:spMkLst>
            <pc:docMk/>
            <pc:sldMk cId="4167463406" sldId="366"/>
            <ac:spMk id="21" creationId="{502D8B63-0A0B-0E72-BAF0-7EC7EC2CFE95}"/>
          </ac:spMkLst>
        </pc:spChg>
        <pc:grpChg chg="add mod">
          <ac:chgData name="Camila Segala" userId="ab58ab79-540f-4ca3-b742-b99ede5c5a7d" providerId="ADAL" clId="{EA0EECE0-8BB9-4BCA-8D00-0A339006A51A}" dt="2025-03-07T17:35:02.192" v="88" actId="164"/>
          <ac:grpSpMkLst>
            <pc:docMk/>
            <pc:sldMk cId="4167463406" sldId="366"/>
            <ac:grpSpMk id="20" creationId="{57659B55-4380-FD7A-7D31-6E3880113A18}"/>
          </ac:grpSpMkLst>
        </pc:grpChg>
        <pc:grpChg chg="add mod">
          <ac:chgData name="Camila Segala" userId="ab58ab79-540f-4ca3-b742-b99ede5c5a7d" providerId="ADAL" clId="{EA0EECE0-8BB9-4BCA-8D00-0A339006A51A}" dt="2025-03-07T17:36:02.143" v="93" actId="1076"/>
          <ac:grpSpMkLst>
            <pc:docMk/>
            <pc:sldMk cId="4167463406" sldId="366"/>
            <ac:grpSpMk id="22" creationId="{037AE048-665D-724B-C37D-9AA6B6D839F4}"/>
          </ac:grpSpMkLst>
        </pc:grpChg>
        <pc:picChg chg="add mod">
          <ac:chgData name="Camila Segala" userId="ab58ab79-540f-4ca3-b742-b99ede5c5a7d" providerId="ADAL" clId="{EA0EECE0-8BB9-4BCA-8D00-0A339006A51A}" dt="2025-03-07T17:32:30.459" v="66" actId="164"/>
          <ac:picMkLst>
            <pc:docMk/>
            <pc:sldMk cId="4167463406" sldId="366"/>
            <ac:picMk id="15" creationId="{B19F09B4-D780-D932-4F27-6EA74AFD02BD}"/>
          </ac:picMkLst>
        </pc:picChg>
        <pc:picChg chg="add mod">
          <ac:chgData name="Camila Segala" userId="ab58ab79-540f-4ca3-b742-b99ede5c5a7d" providerId="ADAL" clId="{EA0EECE0-8BB9-4BCA-8D00-0A339006A51A}" dt="2025-03-07T17:32:30.459" v="66" actId="164"/>
          <ac:picMkLst>
            <pc:docMk/>
            <pc:sldMk cId="4167463406" sldId="366"/>
            <ac:picMk id="17" creationId="{614A444D-2294-01D0-E3A0-A5DD85F5CBBB}"/>
          </ac:picMkLst>
        </pc:picChg>
        <pc:picChg chg="add mod">
          <ac:chgData name="Camila Segala" userId="ab58ab79-540f-4ca3-b742-b99ede5c5a7d" providerId="ADAL" clId="{EA0EECE0-8BB9-4BCA-8D00-0A339006A51A}" dt="2025-03-07T17:32:30.459" v="66" actId="164"/>
          <ac:picMkLst>
            <pc:docMk/>
            <pc:sldMk cId="4167463406" sldId="366"/>
            <ac:picMk id="19" creationId="{D44E692B-544F-2552-E001-448DD01DD097}"/>
          </ac:picMkLst>
        </pc:picChg>
      </pc:sldChg>
      <pc:sldChg chg="addSp delSp modSp mod">
        <pc:chgData name="Camila Segala" userId="ab58ab79-540f-4ca3-b742-b99ede5c5a7d" providerId="ADAL" clId="{EA0EECE0-8BB9-4BCA-8D00-0A339006A51A}" dt="2025-03-07T18:49:42.056" v="686" actId="21"/>
        <pc:sldMkLst>
          <pc:docMk/>
          <pc:sldMk cId="936110882" sldId="367"/>
        </pc:sldMkLst>
      </pc:sldChg>
    </pc:docChg>
  </pc:docChgLst>
  <pc:docChgLst>
    <pc:chgData name="Driellie Melo" userId="S::driellie.melo@aiuka.com::c62a722a-0f30-4849-9a0f-e7687d1152d5" providerId="AD" clId="Web-{8D5E8556-B749-ACB0-F0BD-BACEB0FE1AB3}"/>
    <pc:docChg chg="addSld modSld sldOrd">
      <pc:chgData name="Driellie Melo" userId="S::driellie.melo@aiuka.com::c62a722a-0f30-4849-9a0f-e7687d1152d5" providerId="AD" clId="Web-{8D5E8556-B749-ACB0-F0BD-BACEB0FE1AB3}" dt="2025-03-07T18:48:58.911" v="122"/>
      <pc:docMkLst>
        <pc:docMk/>
      </pc:docMkLst>
      <pc:sldChg chg="addSp delSp modSp">
        <pc:chgData name="Driellie Melo" userId="S::driellie.melo@aiuka.com::c62a722a-0f30-4849-9a0f-e7687d1152d5" providerId="AD" clId="Web-{8D5E8556-B749-ACB0-F0BD-BACEB0FE1AB3}" dt="2025-03-07T17:48:16.252" v="54" actId="20577"/>
        <pc:sldMkLst>
          <pc:docMk/>
          <pc:sldMk cId="3682838936" sldId="346"/>
        </pc:sldMkLst>
        <pc:spChg chg="mod">
          <ac:chgData name="Driellie Melo" userId="S::driellie.melo@aiuka.com::c62a722a-0f30-4849-9a0f-e7687d1152d5" providerId="AD" clId="Web-{8D5E8556-B749-ACB0-F0BD-BACEB0FE1AB3}" dt="2025-03-07T17:48:16.252" v="54" actId="20577"/>
          <ac:spMkLst>
            <pc:docMk/>
            <pc:sldMk cId="3682838936" sldId="346"/>
            <ac:spMk id="3" creationId="{396D746D-39EB-0BF9-7225-6D341466A43C}"/>
          </ac:spMkLst>
        </pc:spChg>
        <pc:picChg chg="add mod">
          <ac:chgData name="Driellie Melo" userId="S::driellie.melo@aiuka.com::c62a722a-0f30-4849-9a0f-e7687d1152d5" providerId="AD" clId="Web-{8D5E8556-B749-ACB0-F0BD-BACEB0FE1AB3}" dt="2025-03-07T17:46:51.499" v="39" actId="1076"/>
          <ac:picMkLst>
            <pc:docMk/>
            <pc:sldMk cId="3682838936" sldId="346"/>
            <ac:picMk id="6" creationId="{A45F6DA1-9EA8-0978-103C-146147375C14}"/>
          </ac:picMkLst>
        </pc:picChg>
      </pc:sldChg>
      <pc:sldChg chg="ord">
        <pc:chgData name="Driellie Melo" userId="S::driellie.melo@aiuka.com::c62a722a-0f30-4849-9a0f-e7687d1152d5" providerId="AD" clId="Web-{8D5E8556-B749-ACB0-F0BD-BACEB0FE1AB3}" dt="2025-03-07T17:47:18.187" v="41"/>
        <pc:sldMkLst>
          <pc:docMk/>
          <pc:sldMk cId="3411998404" sldId="365"/>
        </pc:sldMkLst>
      </pc:sldChg>
      <pc:sldChg chg="ord">
        <pc:chgData name="Driellie Melo" userId="S::driellie.melo@aiuka.com::c62a722a-0f30-4849-9a0f-e7687d1152d5" providerId="AD" clId="Web-{8D5E8556-B749-ACB0-F0BD-BACEB0FE1AB3}" dt="2025-03-07T17:47:51.907" v="42"/>
        <pc:sldMkLst>
          <pc:docMk/>
          <pc:sldMk cId="4167463406" sldId="366"/>
        </pc:sldMkLst>
      </pc:sldChg>
      <pc:sldChg chg="addSp delSp modSp add replId">
        <pc:chgData name="Driellie Melo" userId="S::driellie.melo@aiuka.com::c62a722a-0f30-4849-9a0f-e7687d1152d5" providerId="AD" clId="Web-{8D5E8556-B749-ACB0-F0BD-BACEB0FE1AB3}" dt="2025-03-07T18:41:30.134" v="114"/>
        <pc:sldMkLst>
          <pc:docMk/>
          <pc:sldMk cId="936110882" sldId="367"/>
        </pc:sldMkLst>
      </pc:sldChg>
      <pc:sldChg chg="addSp delSp modSp add replId">
        <pc:chgData name="Driellie Melo" userId="S::driellie.melo@aiuka.com::c62a722a-0f30-4849-9a0f-e7687d1152d5" providerId="AD" clId="Web-{8D5E8556-B749-ACB0-F0BD-BACEB0FE1AB3}" dt="2025-03-07T18:48:58.911" v="122"/>
        <pc:sldMkLst>
          <pc:docMk/>
          <pc:sldMk cId="617032970" sldId="368"/>
        </pc:sldMkLst>
        <pc:spChg chg="add mod">
          <ac:chgData name="Driellie Melo" userId="S::driellie.melo@aiuka.com::c62a722a-0f30-4849-9a0f-e7687d1152d5" providerId="AD" clId="Web-{8D5E8556-B749-ACB0-F0BD-BACEB0FE1AB3}" dt="2025-03-07T18:48:56.692" v="121" actId="20577"/>
          <ac:spMkLst>
            <pc:docMk/>
            <pc:sldMk cId="617032970" sldId="368"/>
            <ac:spMk id="22" creationId="{B19FBA85-A106-EE93-DD2F-E1AEB94A009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3A6AE-DDB4-481E-A531-3A4B3975767F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297B6CD-CE3A-4BED-A593-6AAF9FC7D1C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/>
            <a:t>In countries with oil exploration, contingency plans are common.</a:t>
          </a:r>
        </a:p>
      </dgm:t>
    </dgm:pt>
    <dgm:pt modelId="{F3B05AAE-D5C8-4CC7-BA14-B5606F21A829}" type="parTrans" cxnId="{4A55064C-9E46-4259-B919-18E825C25BBC}">
      <dgm:prSet/>
      <dgm:spPr/>
      <dgm:t>
        <a:bodyPr/>
        <a:lstStyle/>
        <a:p>
          <a:endParaRPr lang="en-US"/>
        </a:p>
      </dgm:t>
    </dgm:pt>
    <dgm:pt modelId="{ED411CD7-85B1-4F43-805E-B20C4A1FA55B}" type="sibTrans" cxnId="{4A55064C-9E46-4259-B919-18E825C25BBC}">
      <dgm:prSet/>
      <dgm:spPr/>
      <dgm:t>
        <a:bodyPr/>
        <a:lstStyle/>
        <a:p>
          <a:endParaRPr lang="en-US"/>
        </a:p>
      </dgm:t>
    </dgm:pt>
    <dgm:pt modelId="{217E4D8A-D038-478B-BC19-DD134E32EB1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However, they rarely address local wildlife protection.</a:t>
          </a:r>
        </a:p>
      </dgm:t>
    </dgm:pt>
    <dgm:pt modelId="{47EC099E-D06F-4A1C-AD1C-B59B9ABA3B57}" type="parTrans" cxnId="{385B7B4E-FB54-4D60-B3DE-15F33565AF0B}">
      <dgm:prSet/>
      <dgm:spPr/>
      <dgm:t>
        <a:bodyPr/>
        <a:lstStyle/>
        <a:p>
          <a:endParaRPr lang="en-US"/>
        </a:p>
      </dgm:t>
    </dgm:pt>
    <dgm:pt modelId="{6BB48671-B165-4EB9-9707-36AC4C805091}" type="sibTrans" cxnId="{385B7B4E-FB54-4D60-B3DE-15F33565AF0B}">
      <dgm:prSet/>
      <dgm:spPr/>
      <dgm:t>
        <a:bodyPr/>
        <a:lstStyle/>
        <a:p>
          <a:endParaRPr lang="en-US"/>
        </a:p>
      </dgm:t>
    </dgm:pt>
    <dgm:pt modelId="{1D2199CE-96A9-42B6-A0CC-CBD1B0065EA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Despite comprehensive contingency plans, many countries fail to address wildlife protection adequately.</a:t>
          </a:r>
        </a:p>
      </dgm:t>
    </dgm:pt>
    <dgm:pt modelId="{939C4027-A575-422E-9C42-ACB4536CA3E2}" type="parTrans" cxnId="{83382444-D340-4D96-9FB2-4B1867DB93BD}">
      <dgm:prSet/>
      <dgm:spPr/>
      <dgm:t>
        <a:bodyPr/>
        <a:lstStyle/>
        <a:p>
          <a:endParaRPr lang="en-US"/>
        </a:p>
      </dgm:t>
    </dgm:pt>
    <dgm:pt modelId="{8B67C30D-5960-4A08-A12E-22CE6DCF1DEC}" type="sibTrans" cxnId="{83382444-D340-4D96-9FB2-4B1867DB93BD}">
      <dgm:prSet/>
      <dgm:spPr/>
      <dgm:t>
        <a:bodyPr/>
        <a:lstStyle/>
        <a:p>
          <a:endParaRPr lang="en-US"/>
        </a:p>
      </dgm:t>
    </dgm:pt>
    <dgm:pt modelId="{85728701-AD19-4145-AB30-24490DDCE42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Environmental responsibility must go beyond legal obligations.</a:t>
          </a:r>
        </a:p>
      </dgm:t>
    </dgm:pt>
    <dgm:pt modelId="{E9E68E1F-B8E3-4D27-8A5F-7B7E495B5332}" type="parTrans" cxnId="{C3F3CBA4-B768-4EAA-AC6B-39A6569A779F}">
      <dgm:prSet/>
      <dgm:spPr/>
      <dgm:t>
        <a:bodyPr/>
        <a:lstStyle/>
        <a:p>
          <a:endParaRPr lang="en-US"/>
        </a:p>
      </dgm:t>
    </dgm:pt>
    <dgm:pt modelId="{DBD2CCE2-57A4-4FDA-B9DE-553CBDB3F1AB}" type="sibTrans" cxnId="{C3F3CBA4-B768-4EAA-AC6B-39A6569A779F}">
      <dgm:prSet/>
      <dgm:spPr/>
      <dgm:t>
        <a:bodyPr/>
        <a:lstStyle/>
        <a:p>
          <a:endParaRPr lang="en-US"/>
        </a:p>
      </dgm:t>
    </dgm:pt>
    <dgm:pt modelId="{A6B0B213-CF31-4836-9414-A68B44CC434D}" type="pres">
      <dgm:prSet presAssocID="{F2F3A6AE-DDB4-481E-A531-3A4B3975767F}" presName="root" presStyleCnt="0">
        <dgm:presLayoutVars>
          <dgm:dir/>
          <dgm:resizeHandles val="exact"/>
        </dgm:presLayoutVars>
      </dgm:prSet>
      <dgm:spPr/>
    </dgm:pt>
    <dgm:pt modelId="{64FE670A-1EFF-407F-957E-C7B0D1D423F6}" type="pres">
      <dgm:prSet presAssocID="{7297B6CD-CE3A-4BED-A593-6AAF9FC7D1C7}" presName="compNode" presStyleCnt="0"/>
      <dgm:spPr/>
    </dgm:pt>
    <dgm:pt modelId="{01FA85F6-1701-4807-BE22-620F0E1F7645}" type="pres">
      <dgm:prSet presAssocID="{7297B6CD-CE3A-4BED-A593-6AAF9FC7D1C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co de dados"/>
        </a:ext>
      </dgm:extLst>
    </dgm:pt>
    <dgm:pt modelId="{CAF8E5D1-F6FA-4903-A0D9-A3267529CD0B}" type="pres">
      <dgm:prSet presAssocID="{7297B6CD-CE3A-4BED-A593-6AAF9FC7D1C7}" presName="iconSpace" presStyleCnt="0"/>
      <dgm:spPr/>
    </dgm:pt>
    <dgm:pt modelId="{1353131B-193A-4905-9EE8-55C3CA29616D}" type="pres">
      <dgm:prSet presAssocID="{7297B6CD-CE3A-4BED-A593-6AAF9FC7D1C7}" presName="parTx" presStyleLbl="revTx" presStyleIdx="0" presStyleCnt="6">
        <dgm:presLayoutVars>
          <dgm:chMax val="0"/>
          <dgm:chPref val="0"/>
        </dgm:presLayoutVars>
      </dgm:prSet>
      <dgm:spPr/>
    </dgm:pt>
    <dgm:pt modelId="{D5F7666C-09CD-408D-873C-222F874EF7E2}" type="pres">
      <dgm:prSet presAssocID="{7297B6CD-CE3A-4BED-A593-6AAF9FC7D1C7}" presName="txSpace" presStyleCnt="0"/>
      <dgm:spPr/>
    </dgm:pt>
    <dgm:pt modelId="{2EB54C0F-DD9D-4D1B-9364-FDB1D033981E}" type="pres">
      <dgm:prSet presAssocID="{7297B6CD-CE3A-4BED-A593-6AAF9FC7D1C7}" presName="desTx" presStyleLbl="revTx" presStyleIdx="1" presStyleCnt="6">
        <dgm:presLayoutVars/>
      </dgm:prSet>
      <dgm:spPr/>
    </dgm:pt>
    <dgm:pt modelId="{D0F0A31E-1E90-46D0-A904-59D67CAFC93F}" type="pres">
      <dgm:prSet presAssocID="{ED411CD7-85B1-4F43-805E-B20C4A1FA55B}" presName="sibTrans" presStyleCnt="0"/>
      <dgm:spPr/>
    </dgm:pt>
    <dgm:pt modelId="{EC0ED0D8-2D6F-4741-8085-59C7722D7FED}" type="pres">
      <dgm:prSet presAssocID="{217E4D8A-D038-478B-BC19-DD134E32EB16}" presName="compNode" presStyleCnt="0"/>
      <dgm:spPr/>
    </dgm:pt>
    <dgm:pt modelId="{17B257C9-D2E4-460C-9B61-02FD0AAE34D6}" type="pres">
      <dgm:prSet presAssocID="{217E4D8A-D038-478B-BC19-DD134E32EB1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nguim com preenchimento sólido"/>
        </a:ext>
      </dgm:extLst>
    </dgm:pt>
    <dgm:pt modelId="{45A7D06E-404A-4DAE-B7EA-4AFDD51CB666}" type="pres">
      <dgm:prSet presAssocID="{217E4D8A-D038-478B-BC19-DD134E32EB16}" presName="iconSpace" presStyleCnt="0"/>
      <dgm:spPr/>
    </dgm:pt>
    <dgm:pt modelId="{9589D2E5-437E-413D-853E-443D3AE6F84B}" type="pres">
      <dgm:prSet presAssocID="{217E4D8A-D038-478B-BC19-DD134E32EB16}" presName="parTx" presStyleLbl="revTx" presStyleIdx="2" presStyleCnt="6">
        <dgm:presLayoutVars>
          <dgm:chMax val="0"/>
          <dgm:chPref val="0"/>
        </dgm:presLayoutVars>
      </dgm:prSet>
      <dgm:spPr/>
    </dgm:pt>
    <dgm:pt modelId="{D58432BA-E14D-4F26-BCC7-85A3CF620354}" type="pres">
      <dgm:prSet presAssocID="{217E4D8A-D038-478B-BC19-DD134E32EB16}" presName="txSpace" presStyleCnt="0"/>
      <dgm:spPr/>
    </dgm:pt>
    <dgm:pt modelId="{6AD81735-CD3F-4266-BA2A-DF8DE84B7E84}" type="pres">
      <dgm:prSet presAssocID="{217E4D8A-D038-478B-BC19-DD134E32EB16}" presName="desTx" presStyleLbl="revTx" presStyleIdx="3" presStyleCnt="6">
        <dgm:presLayoutVars/>
      </dgm:prSet>
      <dgm:spPr/>
    </dgm:pt>
    <dgm:pt modelId="{94275719-9525-441F-9025-F5928ACD9406}" type="pres">
      <dgm:prSet presAssocID="{6BB48671-B165-4EB9-9707-36AC4C805091}" presName="sibTrans" presStyleCnt="0"/>
      <dgm:spPr/>
    </dgm:pt>
    <dgm:pt modelId="{79597124-5CA0-46FC-9C5C-9C2827A9EF41}" type="pres">
      <dgm:prSet presAssocID="{85728701-AD19-4145-AB30-24490DDCE421}" presName="compNode" presStyleCnt="0"/>
      <dgm:spPr/>
    </dgm:pt>
    <dgm:pt modelId="{BE1BA973-EC7B-484F-9426-B8FEBFB47E6F}" type="pres">
      <dgm:prSet presAssocID="{85728701-AD19-4145-AB30-24490DDCE42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AED2542A-47E0-4ED8-B9CB-2F4D8A4C7B6F}" type="pres">
      <dgm:prSet presAssocID="{85728701-AD19-4145-AB30-24490DDCE421}" presName="iconSpace" presStyleCnt="0"/>
      <dgm:spPr/>
    </dgm:pt>
    <dgm:pt modelId="{310BCD65-B7B3-43D0-8DE0-DAA3545FC5FD}" type="pres">
      <dgm:prSet presAssocID="{85728701-AD19-4145-AB30-24490DDCE421}" presName="parTx" presStyleLbl="revTx" presStyleIdx="4" presStyleCnt="6">
        <dgm:presLayoutVars>
          <dgm:chMax val="0"/>
          <dgm:chPref val="0"/>
        </dgm:presLayoutVars>
      </dgm:prSet>
      <dgm:spPr/>
    </dgm:pt>
    <dgm:pt modelId="{8EDE9CC2-C88B-4A79-AA09-75188D5D3D0A}" type="pres">
      <dgm:prSet presAssocID="{85728701-AD19-4145-AB30-24490DDCE421}" presName="txSpace" presStyleCnt="0"/>
      <dgm:spPr/>
    </dgm:pt>
    <dgm:pt modelId="{EB59C9E2-BD81-4356-BB19-DCF3EB75A05E}" type="pres">
      <dgm:prSet presAssocID="{85728701-AD19-4145-AB30-24490DDCE421}" presName="desTx" presStyleLbl="revTx" presStyleIdx="5" presStyleCnt="6">
        <dgm:presLayoutVars/>
      </dgm:prSet>
      <dgm:spPr/>
    </dgm:pt>
  </dgm:ptLst>
  <dgm:cxnLst>
    <dgm:cxn modelId="{E70C280F-474F-45CE-9A36-2C0942FD1BC7}" type="presOf" srcId="{1D2199CE-96A9-42B6-A0CC-CBD1B0065EAE}" destId="{6AD81735-CD3F-4266-BA2A-DF8DE84B7E84}" srcOrd="0" destOrd="0" presId="urn:microsoft.com/office/officeart/2018/2/layout/IconLabelDescriptionList"/>
    <dgm:cxn modelId="{4E41BE21-266E-4AA2-B62C-B3644D106ED0}" type="presOf" srcId="{217E4D8A-D038-478B-BC19-DD134E32EB16}" destId="{9589D2E5-437E-413D-853E-443D3AE6F84B}" srcOrd="0" destOrd="0" presId="urn:microsoft.com/office/officeart/2018/2/layout/IconLabelDescriptionList"/>
    <dgm:cxn modelId="{CD3CCE2A-E612-40DF-98DC-39267A008361}" type="presOf" srcId="{85728701-AD19-4145-AB30-24490DDCE421}" destId="{310BCD65-B7B3-43D0-8DE0-DAA3545FC5FD}" srcOrd="0" destOrd="0" presId="urn:microsoft.com/office/officeart/2018/2/layout/IconLabelDescriptionList"/>
    <dgm:cxn modelId="{3CE70E31-20ED-40DF-B974-209B180FC208}" type="presOf" srcId="{7297B6CD-CE3A-4BED-A593-6AAF9FC7D1C7}" destId="{1353131B-193A-4905-9EE8-55C3CA29616D}" srcOrd="0" destOrd="0" presId="urn:microsoft.com/office/officeart/2018/2/layout/IconLabelDescriptionList"/>
    <dgm:cxn modelId="{61AC1F5D-7032-4B40-8E78-3E63159C4F7A}" type="presOf" srcId="{F2F3A6AE-DDB4-481E-A531-3A4B3975767F}" destId="{A6B0B213-CF31-4836-9414-A68B44CC434D}" srcOrd="0" destOrd="0" presId="urn:microsoft.com/office/officeart/2018/2/layout/IconLabelDescriptionList"/>
    <dgm:cxn modelId="{83382444-D340-4D96-9FB2-4B1867DB93BD}" srcId="{217E4D8A-D038-478B-BC19-DD134E32EB16}" destId="{1D2199CE-96A9-42B6-A0CC-CBD1B0065EAE}" srcOrd="0" destOrd="0" parTransId="{939C4027-A575-422E-9C42-ACB4536CA3E2}" sibTransId="{8B67C30D-5960-4A08-A12E-22CE6DCF1DEC}"/>
    <dgm:cxn modelId="{4A55064C-9E46-4259-B919-18E825C25BBC}" srcId="{F2F3A6AE-DDB4-481E-A531-3A4B3975767F}" destId="{7297B6CD-CE3A-4BED-A593-6AAF9FC7D1C7}" srcOrd="0" destOrd="0" parTransId="{F3B05AAE-D5C8-4CC7-BA14-B5606F21A829}" sibTransId="{ED411CD7-85B1-4F43-805E-B20C4A1FA55B}"/>
    <dgm:cxn modelId="{385B7B4E-FB54-4D60-B3DE-15F33565AF0B}" srcId="{F2F3A6AE-DDB4-481E-A531-3A4B3975767F}" destId="{217E4D8A-D038-478B-BC19-DD134E32EB16}" srcOrd="1" destOrd="0" parTransId="{47EC099E-D06F-4A1C-AD1C-B59B9ABA3B57}" sibTransId="{6BB48671-B165-4EB9-9707-36AC4C805091}"/>
    <dgm:cxn modelId="{C3F3CBA4-B768-4EAA-AC6B-39A6569A779F}" srcId="{F2F3A6AE-DDB4-481E-A531-3A4B3975767F}" destId="{85728701-AD19-4145-AB30-24490DDCE421}" srcOrd="2" destOrd="0" parTransId="{E9E68E1F-B8E3-4D27-8A5F-7B7E495B5332}" sibTransId="{DBD2CCE2-57A4-4FDA-B9DE-553CBDB3F1AB}"/>
    <dgm:cxn modelId="{802F200F-6FE9-43F9-A84D-B6F5FDC94F10}" type="presParOf" srcId="{A6B0B213-CF31-4836-9414-A68B44CC434D}" destId="{64FE670A-1EFF-407F-957E-C7B0D1D423F6}" srcOrd="0" destOrd="0" presId="urn:microsoft.com/office/officeart/2018/2/layout/IconLabelDescriptionList"/>
    <dgm:cxn modelId="{0A56FB92-E946-4E74-A026-2210012F527D}" type="presParOf" srcId="{64FE670A-1EFF-407F-957E-C7B0D1D423F6}" destId="{01FA85F6-1701-4807-BE22-620F0E1F7645}" srcOrd="0" destOrd="0" presId="urn:microsoft.com/office/officeart/2018/2/layout/IconLabelDescriptionList"/>
    <dgm:cxn modelId="{D0E626B4-455B-4D66-A3E1-01F70F8E615F}" type="presParOf" srcId="{64FE670A-1EFF-407F-957E-C7B0D1D423F6}" destId="{CAF8E5D1-F6FA-4903-A0D9-A3267529CD0B}" srcOrd="1" destOrd="0" presId="urn:microsoft.com/office/officeart/2018/2/layout/IconLabelDescriptionList"/>
    <dgm:cxn modelId="{EF66A6B1-02E4-4C67-9379-1AF9EEEEC70F}" type="presParOf" srcId="{64FE670A-1EFF-407F-957E-C7B0D1D423F6}" destId="{1353131B-193A-4905-9EE8-55C3CA29616D}" srcOrd="2" destOrd="0" presId="urn:microsoft.com/office/officeart/2018/2/layout/IconLabelDescriptionList"/>
    <dgm:cxn modelId="{3C1B7FE4-C96B-438D-9BA3-193856BE353D}" type="presParOf" srcId="{64FE670A-1EFF-407F-957E-C7B0D1D423F6}" destId="{D5F7666C-09CD-408D-873C-222F874EF7E2}" srcOrd="3" destOrd="0" presId="urn:microsoft.com/office/officeart/2018/2/layout/IconLabelDescriptionList"/>
    <dgm:cxn modelId="{E7C73A9B-D30D-45EA-B087-404372B13A4C}" type="presParOf" srcId="{64FE670A-1EFF-407F-957E-C7B0D1D423F6}" destId="{2EB54C0F-DD9D-4D1B-9364-FDB1D033981E}" srcOrd="4" destOrd="0" presId="urn:microsoft.com/office/officeart/2018/2/layout/IconLabelDescriptionList"/>
    <dgm:cxn modelId="{D2648E1A-CA88-416A-A897-F36790DFEB0C}" type="presParOf" srcId="{A6B0B213-CF31-4836-9414-A68B44CC434D}" destId="{D0F0A31E-1E90-46D0-A904-59D67CAFC93F}" srcOrd="1" destOrd="0" presId="urn:microsoft.com/office/officeart/2018/2/layout/IconLabelDescriptionList"/>
    <dgm:cxn modelId="{70B8079C-4FB5-484C-AFCA-AB56FC3D9A9B}" type="presParOf" srcId="{A6B0B213-CF31-4836-9414-A68B44CC434D}" destId="{EC0ED0D8-2D6F-4741-8085-59C7722D7FED}" srcOrd="2" destOrd="0" presId="urn:microsoft.com/office/officeart/2018/2/layout/IconLabelDescriptionList"/>
    <dgm:cxn modelId="{9D061059-62F1-4633-96BB-4F3E08E934E4}" type="presParOf" srcId="{EC0ED0D8-2D6F-4741-8085-59C7722D7FED}" destId="{17B257C9-D2E4-460C-9B61-02FD0AAE34D6}" srcOrd="0" destOrd="0" presId="urn:microsoft.com/office/officeart/2018/2/layout/IconLabelDescriptionList"/>
    <dgm:cxn modelId="{A7E3B9CB-4499-4A97-B866-B994F194A75D}" type="presParOf" srcId="{EC0ED0D8-2D6F-4741-8085-59C7722D7FED}" destId="{45A7D06E-404A-4DAE-B7EA-4AFDD51CB666}" srcOrd="1" destOrd="0" presId="urn:microsoft.com/office/officeart/2018/2/layout/IconLabelDescriptionList"/>
    <dgm:cxn modelId="{80AC8FBD-E9C4-47AB-B8A2-666B5FFE3A41}" type="presParOf" srcId="{EC0ED0D8-2D6F-4741-8085-59C7722D7FED}" destId="{9589D2E5-437E-413D-853E-443D3AE6F84B}" srcOrd="2" destOrd="0" presId="urn:microsoft.com/office/officeart/2018/2/layout/IconLabelDescriptionList"/>
    <dgm:cxn modelId="{69BED9B7-2ED2-4FC5-AC4F-381655A638C5}" type="presParOf" srcId="{EC0ED0D8-2D6F-4741-8085-59C7722D7FED}" destId="{D58432BA-E14D-4F26-BCC7-85A3CF620354}" srcOrd="3" destOrd="0" presId="urn:microsoft.com/office/officeart/2018/2/layout/IconLabelDescriptionList"/>
    <dgm:cxn modelId="{5CB6D36C-3E86-48D9-A947-935F72AB1A17}" type="presParOf" srcId="{EC0ED0D8-2D6F-4741-8085-59C7722D7FED}" destId="{6AD81735-CD3F-4266-BA2A-DF8DE84B7E84}" srcOrd="4" destOrd="0" presId="urn:microsoft.com/office/officeart/2018/2/layout/IconLabelDescriptionList"/>
    <dgm:cxn modelId="{F7166B3C-B126-41CA-95FB-9BD65B23589E}" type="presParOf" srcId="{A6B0B213-CF31-4836-9414-A68B44CC434D}" destId="{94275719-9525-441F-9025-F5928ACD9406}" srcOrd="3" destOrd="0" presId="urn:microsoft.com/office/officeart/2018/2/layout/IconLabelDescriptionList"/>
    <dgm:cxn modelId="{3A49F902-17D6-4D5F-BDD5-27C9B613B5E5}" type="presParOf" srcId="{A6B0B213-CF31-4836-9414-A68B44CC434D}" destId="{79597124-5CA0-46FC-9C5C-9C2827A9EF41}" srcOrd="4" destOrd="0" presId="urn:microsoft.com/office/officeart/2018/2/layout/IconLabelDescriptionList"/>
    <dgm:cxn modelId="{481C9244-D2D9-409A-9707-9DFE0D4207A6}" type="presParOf" srcId="{79597124-5CA0-46FC-9C5C-9C2827A9EF41}" destId="{BE1BA973-EC7B-484F-9426-B8FEBFB47E6F}" srcOrd="0" destOrd="0" presId="urn:microsoft.com/office/officeart/2018/2/layout/IconLabelDescriptionList"/>
    <dgm:cxn modelId="{C86A228E-38F7-4262-A739-8A22447CC2E4}" type="presParOf" srcId="{79597124-5CA0-46FC-9C5C-9C2827A9EF41}" destId="{AED2542A-47E0-4ED8-B9CB-2F4D8A4C7B6F}" srcOrd="1" destOrd="0" presId="urn:microsoft.com/office/officeart/2018/2/layout/IconLabelDescriptionList"/>
    <dgm:cxn modelId="{C6ABB4A0-741F-4895-9B81-BD5D648AB078}" type="presParOf" srcId="{79597124-5CA0-46FC-9C5C-9C2827A9EF41}" destId="{310BCD65-B7B3-43D0-8DE0-DAA3545FC5FD}" srcOrd="2" destOrd="0" presId="urn:microsoft.com/office/officeart/2018/2/layout/IconLabelDescriptionList"/>
    <dgm:cxn modelId="{F54405A0-D016-4EBF-8464-F3213A8DE0BC}" type="presParOf" srcId="{79597124-5CA0-46FC-9C5C-9C2827A9EF41}" destId="{8EDE9CC2-C88B-4A79-AA09-75188D5D3D0A}" srcOrd="3" destOrd="0" presId="urn:microsoft.com/office/officeart/2018/2/layout/IconLabelDescriptionList"/>
    <dgm:cxn modelId="{0E9FE5F5-1BEA-4F79-8E01-FC416E99A320}" type="presParOf" srcId="{79597124-5CA0-46FC-9C5C-9C2827A9EF41}" destId="{EB59C9E2-BD81-4356-BB19-DCF3EB75A05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27CDC0-B85C-4E0F-B65C-7E86775C996E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749E2802-88A0-4A8E-81E3-BC522CB0AA50}">
      <dgm:prSet phldrT="[Texto]" custT="1"/>
      <dgm:spPr>
        <a:solidFill>
          <a:srgbClr val="6DCEFF">
            <a:alpha val="60000"/>
          </a:srgbClr>
        </a:solidFill>
      </dgm:spPr>
      <dgm:t>
        <a:bodyPr/>
        <a:lstStyle/>
        <a:p>
          <a:r>
            <a:rPr lang="en-US" sz="2000">
              <a:solidFill>
                <a:srgbClr val="110B79"/>
              </a:solidFill>
            </a:rPr>
            <a:t>Risk Assessment and Wildlife Sensitivity Mapping</a:t>
          </a:r>
          <a:endParaRPr lang="pt-BR" sz="2000">
            <a:solidFill>
              <a:srgbClr val="110B79"/>
            </a:solidFill>
          </a:endParaRPr>
        </a:p>
      </dgm:t>
    </dgm:pt>
    <dgm:pt modelId="{1E619687-CADA-4E78-9049-4678D503734F}" type="parTrans" cxnId="{AC488FDB-9AD3-4B11-B9BF-29DA28738BA3}">
      <dgm:prSet/>
      <dgm:spPr/>
      <dgm:t>
        <a:bodyPr/>
        <a:lstStyle/>
        <a:p>
          <a:endParaRPr lang="pt-BR" sz="2000">
            <a:solidFill>
              <a:srgbClr val="110B79"/>
            </a:solidFill>
          </a:endParaRPr>
        </a:p>
      </dgm:t>
    </dgm:pt>
    <dgm:pt modelId="{92A80D50-C0E0-4C78-92A9-00E5491D5D8F}" type="sibTrans" cxnId="{AC488FDB-9AD3-4B11-B9BF-29DA28738BA3}">
      <dgm:prSet/>
      <dgm:spPr/>
      <dgm:t>
        <a:bodyPr/>
        <a:lstStyle/>
        <a:p>
          <a:endParaRPr lang="pt-BR" sz="2000">
            <a:solidFill>
              <a:srgbClr val="110B79"/>
            </a:solidFill>
          </a:endParaRPr>
        </a:p>
      </dgm:t>
    </dgm:pt>
    <dgm:pt modelId="{6C5A859E-9184-4919-9988-C76067DA987B}">
      <dgm:prSet phldrT="[Texto]" custT="1"/>
      <dgm:spPr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70600" tIns="91440" rIns="170688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Clear Roles and Responsibilities</a:t>
          </a:r>
          <a:endParaRPr lang="pt-BR" sz="20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gm:t>
    </dgm:pt>
    <dgm:pt modelId="{11968D8C-5A68-4414-93FF-26873D59B46A}" type="parTrans" cxnId="{92DB42E6-5C3A-4B04-867C-968E929E0F7D}">
      <dgm:prSet/>
      <dgm:spPr/>
      <dgm:t>
        <a:bodyPr/>
        <a:lstStyle/>
        <a:p>
          <a:endParaRPr lang="pt-BR" sz="2000">
            <a:solidFill>
              <a:srgbClr val="110B79"/>
            </a:solidFill>
          </a:endParaRPr>
        </a:p>
      </dgm:t>
    </dgm:pt>
    <dgm:pt modelId="{EDAB4514-B01C-463B-9DAA-B66664C8B0F5}" type="sibTrans" cxnId="{92DB42E6-5C3A-4B04-867C-968E929E0F7D}">
      <dgm:prSet/>
      <dgm:spPr/>
      <dgm:t>
        <a:bodyPr/>
        <a:lstStyle/>
        <a:p>
          <a:endParaRPr lang="pt-BR" sz="2000">
            <a:solidFill>
              <a:srgbClr val="110B79"/>
            </a:solidFill>
          </a:endParaRPr>
        </a:p>
      </dgm:t>
    </dgm:pt>
    <dgm:pt modelId="{12F75DB6-8EAD-480D-A080-9625ADE7A9BB}">
      <dgm:prSet phldrT="[Texto]" custT="1"/>
      <dgm:spPr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70600" tIns="91440" rIns="170688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Wildlife Response Strategies and Protocols </a:t>
          </a:r>
        </a:p>
      </dgm:t>
    </dgm:pt>
    <dgm:pt modelId="{80BD4047-E14A-49C8-8540-D1647F3A88F1}" type="parTrans" cxnId="{B5074C1B-1CBE-486B-8FBE-014864E3E2C4}">
      <dgm:prSet/>
      <dgm:spPr/>
      <dgm:t>
        <a:bodyPr/>
        <a:lstStyle/>
        <a:p>
          <a:endParaRPr lang="pt-BR" sz="2000">
            <a:solidFill>
              <a:srgbClr val="110B79"/>
            </a:solidFill>
          </a:endParaRPr>
        </a:p>
      </dgm:t>
    </dgm:pt>
    <dgm:pt modelId="{271F1597-DBD1-439A-B246-A6202659DB24}" type="sibTrans" cxnId="{B5074C1B-1CBE-486B-8FBE-014864E3E2C4}">
      <dgm:prSet/>
      <dgm:spPr/>
      <dgm:t>
        <a:bodyPr/>
        <a:lstStyle/>
        <a:p>
          <a:endParaRPr lang="pt-BR" sz="2000">
            <a:solidFill>
              <a:srgbClr val="110B79"/>
            </a:solidFill>
          </a:endParaRPr>
        </a:p>
      </dgm:t>
    </dgm:pt>
    <dgm:pt modelId="{1020AEAA-96E1-4470-BC9F-5B8F641C81CE}">
      <dgm:prSet phldrT="[Texto]" custT="1"/>
      <dgm:spPr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70600" tIns="91440" rIns="170688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Specialized</a:t>
          </a: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Equipment</a:t>
          </a: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and</a:t>
          </a: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Resources</a:t>
          </a:r>
          <a:endParaRPr lang="en-US" sz="20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gm:t>
    </dgm:pt>
    <dgm:pt modelId="{C4FA42E4-5760-498D-BA2F-FD96BD5C811C}" type="parTrans" cxnId="{6644E79E-1365-46D5-8667-22B582D9BDCA}">
      <dgm:prSet/>
      <dgm:spPr/>
      <dgm:t>
        <a:bodyPr/>
        <a:lstStyle/>
        <a:p>
          <a:endParaRPr lang="pt-BR" sz="2000">
            <a:solidFill>
              <a:srgbClr val="110B79"/>
            </a:solidFill>
          </a:endParaRPr>
        </a:p>
      </dgm:t>
    </dgm:pt>
    <dgm:pt modelId="{184E727B-04CB-4C29-82CF-89324A46B65B}" type="sibTrans" cxnId="{6644E79E-1365-46D5-8667-22B582D9BDCA}">
      <dgm:prSet/>
      <dgm:spPr/>
      <dgm:t>
        <a:bodyPr/>
        <a:lstStyle/>
        <a:p>
          <a:endParaRPr lang="pt-BR" sz="2000">
            <a:solidFill>
              <a:srgbClr val="110B79"/>
            </a:solidFill>
          </a:endParaRPr>
        </a:p>
      </dgm:t>
    </dgm:pt>
    <dgm:pt modelId="{1F58EFEC-F8BE-42C6-B2C0-DD84DE9E0D12}">
      <dgm:prSet phldrT="[Texto]" custT="1"/>
      <dgm:spPr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70600" tIns="91440" rIns="170688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Regulatory</a:t>
          </a: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 Compliance </a:t>
          </a:r>
          <a:endParaRPr lang="en-US" sz="20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gm:t>
    </dgm:pt>
    <dgm:pt modelId="{0720DA3E-5EF5-4B0C-852A-B651862EDC31}" type="parTrans" cxnId="{FE8BC0E2-E6D3-415D-87A6-51F3C9079F3E}">
      <dgm:prSet/>
      <dgm:spPr/>
      <dgm:t>
        <a:bodyPr/>
        <a:lstStyle/>
        <a:p>
          <a:endParaRPr lang="pt-BR" sz="2000"/>
        </a:p>
      </dgm:t>
    </dgm:pt>
    <dgm:pt modelId="{8998C02C-CAFF-4E28-AEB5-E474DAA55AD9}" type="sibTrans" cxnId="{FE8BC0E2-E6D3-415D-87A6-51F3C9079F3E}">
      <dgm:prSet/>
      <dgm:spPr/>
      <dgm:t>
        <a:bodyPr/>
        <a:lstStyle/>
        <a:p>
          <a:endParaRPr lang="pt-BR" sz="2000"/>
        </a:p>
      </dgm:t>
    </dgm:pt>
    <dgm:pt modelId="{0284DC9A-BF0D-431C-9BB9-7919B0D081AD}">
      <dgm:prSet phldrT="[Texto]" custT="1"/>
      <dgm:spPr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70600" tIns="91440" rIns="170688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Training </a:t>
          </a: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and</a:t>
          </a: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Drills</a:t>
          </a:r>
          <a:endParaRPr lang="en-US" sz="20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gm:t>
    </dgm:pt>
    <dgm:pt modelId="{06E51082-FD6C-423C-80FC-48826D01D949}" type="parTrans" cxnId="{C924ED8C-A071-4A86-8F73-AF1A2D38D852}">
      <dgm:prSet/>
      <dgm:spPr/>
      <dgm:t>
        <a:bodyPr/>
        <a:lstStyle/>
        <a:p>
          <a:endParaRPr lang="pt-BR" sz="2000"/>
        </a:p>
      </dgm:t>
    </dgm:pt>
    <dgm:pt modelId="{90D7504D-A5D7-47A9-BA3C-D0B4C9FD200C}" type="sibTrans" cxnId="{C924ED8C-A071-4A86-8F73-AF1A2D38D852}">
      <dgm:prSet/>
      <dgm:spPr/>
      <dgm:t>
        <a:bodyPr/>
        <a:lstStyle/>
        <a:p>
          <a:endParaRPr lang="pt-BR" sz="2000"/>
        </a:p>
      </dgm:t>
    </dgm:pt>
    <dgm:pt modelId="{E2F45924-116C-448E-834B-FF0497FFBBF6}">
      <dgm:prSet custT="1"/>
      <dgm:spPr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70600" tIns="91440" rIns="170688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Emergency Notification and Communication</a:t>
          </a:r>
          <a:endParaRPr lang="pt-BR" sz="20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gm:t>
    </dgm:pt>
    <dgm:pt modelId="{4F0AD737-84A2-45D1-ADD1-8E882CB8B34D}" type="parTrans" cxnId="{A9DBB6A1-82A0-4567-A784-4E36BAF722D5}">
      <dgm:prSet/>
      <dgm:spPr/>
      <dgm:t>
        <a:bodyPr/>
        <a:lstStyle/>
        <a:p>
          <a:endParaRPr lang="pt-BR" sz="2000"/>
        </a:p>
      </dgm:t>
    </dgm:pt>
    <dgm:pt modelId="{496CC780-877C-4129-9EB5-D72852B747E4}" type="sibTrans" cxnId="{A9DBB6A1-82A0-4567-A784-4E36BAF722D5}">
      <dgm:prSet/>
      <dgm:spPr/>
      <dgm:t>
        <a:bodyPr/>
        <a:lstStyle/>
        <a:p>
          <a:endParaRPr lang="pt-BR" sz="2000"/>
        </a:p>
      </dgm:t>
    </dgm:pt>
    <dgm:pt modelId="{4EAF99C5-3EF3-436A-B6F0-0A2EEB53EB12}" type="pres">
      <dgm:prSet presAssocID="{0827CDC0-B85C-4E0F-B65C-7E86775C996E}" presName="linearFlow" presStyleCnt="0">
        <dgm:presLayoutVars>
          <dgm:dir/>
          <dgm:resizeHandles val="exact"/>
        </dgm:presLayoutVars>
      </dgm:prSet>
      <dgm:spPr/>
    </dgm:pt>
    <dgm:pt modelId="{DA9B49A8-E7DB-4BCB-86D4-902B66484653}" type="pres">
      <dgm:prSet presAssocID="{749E2802-88A0-4A8E-81E3-BC522CB0AA50}" presName="composite" presStyleCnt="0"/>
      <dgm:spPr/>
    </dgm:pt>
    <dgm:pt modelId="{7B3E50B6-A8E6-48EA-B7CA-316CC8110763}" type="pres">
      <dgm:prSet presAssocID="{749E2802-88A0-4A8E-81E3-BC522CB0AA50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ússola de mapa com preenchimento sólido"/>
        </a:ext>
      </dgm:extLst>
    </dgm:pt>
    <dgm:pt modelId="{C0AA4188-34A6-4558-A061-25A283F4A8B8}" type="pres">
      <dgm:prSet presAssocID="{749E2802-88A0-4A8E-81E3-BC522CB0AA50}" presName="txShp" presStyleLbl="node1" presStyleIdx="0" presStyleCnt="7">
        <dgm:presLayoutVars>
          <dgm:bulletEnabled val="1"/>
        </dgm:presLayoutVars>
      </dgm:prSet>
      <dgm:spPr/>
    </dgm:pt>
    <dgm:pt modelId="{9D907F92-B2FB-4382-94B2-F01EE818456C}" type="pres">
      <dgm:prSet presAssocID="{92A80D50-C0E0-4C78-92A9-00E5491D5D8F}" presName="spacing" presStyleCnt="0"/>
      <dgm:spPr/>
    </dgm:pt>
    <dgm:pt modelId="{428B1DFD-EDBC-4D8F-B118-B20A4E932889}" type="pres">
      <dgm:prSet presAssocID="{6C5A859E-9184-4919-9988-C76067DA987B}" presName="composite" presStyleCnt="0"/>
      <dgm:spPr/>
    </dgm:pt>
    <dgm:pt modelId="{96B882CC-E0C8-4A5F-A00D-85B722E93201}" type="pres">
      <dgm:prSet presAssocID="{6C5A859E-9184-4919-9988-C76067DA987B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de Verificação com preenchimento sólido"/>
        </a:ext>
      </dgm:extLst>
    </dgm:pt>
    <dgm:pt modelId="{139FA641-B633-4438-8B6C-ECAD25D0AB5D}" type="pres">
      <dgm:prSet presAssocID="{6C5A859E-9184-4919-9988-C76067DA987B}" presName="txShp" presStyleLbl="node1" presStyleIdx="1" presStyleCnt="7" custScaleY="96653">
        <dgm:presLayoutVars>
          <dgm:bulletEnabled val="1"/>
        </dgm:presLayoutVars>
      </dgm:prSet>
      <dgm:spPr>
        <a:xfrm rot="10800000">
          <a:off x="1836918" y="1093666"/>
          <a:ext cx="6458696" cy="840414"/>
        </a:xfrm>
        <a:prstGeom prst="homePlate">
          <a:avLst/>
        </a:prstGeom>
      </dgm:spPr>
    </dgm:pt>
    <dgm:pt modelId="{0E17B7C7-C68C-4437-B0D8-8518272E1B35}" type="pres">
      <dgm:prSet presAssocID="{EDAB4514-B01C-463B-9DAA-B66664C8B0F5}" presName="spacing" presStyleCnt="0"/>
      <dgm:spPr/>
    </dgm:pt>
    <dgm:pt modelId="{E6902DEB-AF8A-4245-96DE-68E87F634576}" type="pres">
      <dgm:prSet presAssocID="{E2F45924-116C-448E-834B-FF0497FFBBF6}" presName="composite" presStyleCnt="0"/>
      <dgm:spPr/>
    </dgm:pt>
    <dgm:pt modelId="{B056A9B4-08A9-484F-9979-BA48F6312E78}" type="pres">
      <dgm:prSet presAssocID="{E2F45924-116C-448E-834B-FF0497FFBBF6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rene com preenchimento sólido"/>
        </a:ext>
      </dgm:extLst>
    </dgm:pt>
    <dgm:pt modelId="{67AC834D-34A7-4A1D-841D-140D5535699A}" type="pres">
      <dgm:prSet presAssocID="{E2F45924-116C-448E-834B-FF0497FFBBF6}" presName="txShp" presStyleLbl="node1" presStyleIdx="2" presStyleCnt="7">
        <dgm:presLayoutVars>
          <dgm:bulletEnabled val="1"/>
        </dgm:presLayoutVars>
      </dgm:prSet>
      <dgm:spPr>
        <a:xfrm rot="10800000">
          <a:off x="2210809" y="1212153"/>
          <a:ext cx="8296648" cy="484207"/>
        </a:xfrm>
        <a:prstGeom prst="homePlate">
          <a:avLst/>
        </a:prstGeom>
      </dgm:spPr>
    </dgm:pt>
    <dgm:pt modelId="{BF8D0CC7-C6CB-4440-9E2F-7B89AD656C1B}" type="pres">
      <dgm:prSet presAssocID="{496CC780-877C-4129-9EB5-D72852B747E4}" presName="spacing" presStyleCnt="0"/>
      <dgm:spPr/>
    </dgm:pt>
    <dgm:pt modelId="{1E322C06-E097-4A29-9588-1D82EB57BCF8}" type="pres">
      <dgm:prSet presAssocID="{12F75DB6-8EAD-480D-A080-9625ADE7A9BB}" presName="composite" presStyleCnt="0"/>
      <dgm:spPr/>
    </dgm:pt>
    <dgm:pt modelId="{0A21A31D-84CD-4554-A238-165A40B83985}" type="pres">
      <dgm:prSet presAssocID="{12F75DB6-8EAD-480D-A080-9625ADE7A9BB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Área de Transferência Marcada com preenchimento sólido"/>
        </a:ext>
      </dgm:extLst>
    </dgm:pt>
    <dgm:pt modelId="{5FF77B0A-1A2B-4A78-8B34-90642043A5B9}" type="pres">
      <dgm:prSet presAssocID="{12F75DB6-8EAD-480D-A080-9625ADE7A9BB}" presName="txShp" presStyleLbl="node1" presStyleIdx="3" presStyleCnt="7">
        <dgm:presLayoutVars>
          <dgm:bulletEnabled val="1"/>
        </dgm:presLayoutVars>
      </dgm:prSet>
      <dgm:spPr>
        <a:xfrm rot="10800000">
          <a:off x="1836918" y="2184951"/>
          <a:ext cx="6458696" cy="840414"/>
        </a:xfrm>
        <a:prstGeom prst="homePlate">
          <a:avLst/>
        </a:prstGeom>
      </dgm:spPr>
    </dgm:pt>
    <dgm:pt modelId="{FCE48F60-69ED-4AA2-8AC4-1D91A9AE6AD2}" type="pres">
      <dgm:prSet presAssocID="{271F1597-DBD1-439A-B246-A6202659DB24}" presName="spacing" presStyleCnt="0"/>
      <dgm:spPr/>
    </dgm:pt>
    <dgm:pt modelId="{61D7DCE3-599B-4119-9D5F-0F080EED15CA}" type="pres">
      <dgm:prSet presAssocID="{1020AEAA-96E1-4470-BC9F-5B8F641C81CE}" presName="composite" presStyleCnt="0"/>
      <dgm:spPr/>
    </dgm:pt>
    <dgm:pt modelId="{72371288-D07A-4EBD-89CB-8BF7DB1A99CA}" type="pres">
      <dgm:prSet presAssocID="{1020AEAA-96E1-4470-BC9F-5B8F641C81CE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adricóptero com preenchimento sólido"/>
        </a:ext>
      </dgm:extLst>
    </dgm:pt>
    <dgm:pt modelId="{358A2FA9-9B15-4D1C-93A6-AA67813230BD}" type="pres">
      <dgm:prSet presAssocID="{1020AEAA-96E1-4470-BC9F-5B8F641C81CE}" presName="txShp" presStyleLbl="node1" presStyleIdx="4" presStyleCnt="7">
        <dgm:presLayoutVars>
          <dgm:bulletEnabled val="1"/>
        </dgm:presLayoutVars>
      </dgm:prSet>
      <dgm:spPr>
        <a:xfrm rot="10800000">
          <a:off x="1836918" y="3276236"/>
          <a:ext cx="6458696" cy="840414"/>
        </a:xfrm>
        <a:prstGeom prst="homePlate">
          <a:avLst/>
        </a:prstGeom>
      </dgm:spPr>
    </dgm:pt>
    <dgm:pt modelId="{299AF4CF-80C7-4945-9BD8-9C0977763BFF}" type="pres">
      <dgm:prSet presAssocID="{184E727B-04CB-4C29-82CF-89324A46B65B}" presName="spacing" presStyleCnt="0"/>
      <dgm:spPr/>
    </dgm:pt>
    <dgm:pt modelId="{875E76EF-EBF5-4F0E-93AB-B31590E85F3E}" type="pres">
      <dgm:prSet presAssocID="{0284DC9A-BF0D-431C-9BB9-7919B0D081AD}" presName="composite" presStyleCnt="0"/>
      <dgm:spPr/>
    </dgm:pt>
    <dgm:pt modelId="{C40D9797-E181-4272-9701-F081BB134A6E}" type="pres">
      <dgm:prSet presAssocID="{0284DC9A-BF0D-431C-9BB9-7919B0D081AD}" presName="imgShp" presStyleLbl="fgImgPlac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la de aula com preenchimento sólido"/>
        </a:ext>
      </dgm:extLst>
    </dgm:pt>
    <dgm:pt modelId="{8C1BCDF8-5434-4D68-987D-3F832E3B708A}" type="pres">
      <dgm:prSet presAssocID="{0284DC9A-BF0D-431C-9BB9-7919B0D081AD}" presName="txShp" presStyleLbl="node1" presStyleIdx="5" presStyleCnt="7">
        <dgm:presLayoutVars>
          <dgm:bulletEnabled val="1"/>
        </dgm:presLayoutVars>
      </dgm:prSet>
      <dgm:spPr>
        <a:xfrm rot="10800000">
          <a:off x="2226019" y="2892567"/>
          <a:ext cx="8296648" cy="545047"/>
        </a:xfrm>
        <a:prstGeom prst="homePlate">
          <a:avLst/>
        </a:prstGeom>
      </dgm:spPr>
    </dgm:pt>
    <dgm:pt modelId="{D9B310DA-83AC-46C8-B414-8046077C06DB}" type="pres">
      <dgm:prSet presAssocID="{90D7504D-A5D7-47A9-BA3C-D0B4C9FD200C}" presName="spacing" presStyleCnt="0"/>
      <dgm:spPr/>
    </dgm:pt>
    <dgm:pt modelId="{A4EF2D02-4809-46C8-B31F-9D51547CDD30}" type="pres">
      <dgm:prSet presAssocID="{1F58EFEC-F8BE-42C6-B2C0-DD84DE9E0D12}" presName="composite" presStyleCnt="0"/>
      <dgm:spPr/>
    </dgm:pt>
    <dgm:pt modelId="{9F1B6D2B-C739-4B37-AC8B-1C1D9BFD8135}" type="pres">
      <dgm:prSet presAssocID="{1F58EFEC-F8BE-42C6-B2C0-DD84DE9E0D12}" presName="imgShp" presStyleLbl="fgImgPlac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erto de mão com preenchimento sólido"/>
        </a:ext>
      </dgm:extLst>
    </dgm:pt>
    <dgm:pt modelId="{86C78A0D-DF5E-4976-AB45-4BAE9603DA27}" type="pres">
      <dgm:prSet presAssocID="{1F58EFEC-F8BE-42C6-B2C0-DD84DE9E0D12}" presName="txShp" presStyleLbl="node1" presStyleIdx="6" presStyleCnt="7">
        <dgm:presLayoutVars>
          <dgm:bulletEnabled val="1"/>
        </dgm:presLayoutVars>
      </dgm:prSet>
      <dgm:spPr>
        <a:xfrm rot="10800000">
          <a:off x="2226019" y="3573877"/>
          <a:ext cx="8296648" cy="545047"/>
        </a:xfrm>
        <a:prstGeom prst="homePlate">
          <a:avLst/>
        </a:prstGeom>
      </dgm:spPr>
    </dgm:pt>
  </dgm:ptLst>
  <dgm:cxnLst>
    <dgm:cxn modelId="{B5074C1B-1CBE-486B-8FBE-014864E3E2C4}" srcId="{0827CDC0-B85C-4E0F-B65C-7E86775C996E}" destId="{12F75DB6-8EAD-480D-A080-9625ADE7A9BB}" srcOrd="3" destOrd="0" parTransId="{80BD4047-E14A-49C8-8540-D1647F3A88F1}" sibTransId="{271F1597-DBD1-439A-B246-A6202659DB24}"/>
    <dgm:cxn modelId="{CD31D134-A98A-4414-B53D-5C1D86C8BE68}" type="presOf" srcId="{1020AEAA-96E1-4470-BC9F-5B8F641C81CE}" destId="{358A2FA9-9B15-4D1C-93A6-AA67813230BD}" srcOrd="0" destOrd="0" presId="urn:microsoft.com/office/officeart/2005/8/layout/vList3"/>
    <dgm:cxn modelId="{E235A15E-5CBB-4C84-A8BE-08DE0F705A53}" type="presOf" srcId="{0827CDC0-B85C-4E0F-B65C-7E86775C996E}" destId="{4EAF99C5-3EF3-436A-B6F0-0A2EEB53EB12}" srcOrd="0" destOrd="0" presId="urn:microsoft.com/office/officeart/2005/8/layout/vList3"/>
    <dgm:cxn modelId="{1898D170-1D01-4D81-872B-152FED8D7EC7}" type="presOf" srcId="{0284DC9A-BF0D-431C-9BB9-7919B0D081AD}" destId="{8C1BCDF8-5434-4D68-987D-3F832E3B708A}" srcOrd="0" destOrd="0" presId="urn:microsoft.com/office/officeart/2005/8/layout/vList3"/>
    <dgm:cxn modelId="{EDAEEC87-EB12-41CB-8DF7-C99570B859A5}" type="presOf" srcId="{6C5A859E-9184-4919-9988-C76067DA987B}" destId="{139FA641-B633-4438-8B6C-ECAD25D0AB5D}" srcOrd="0" destOrd="0" presId="urn:microsoft.com/office/officeart/2005/8/layout/vList3"/>
    <dgm:cxn modelId="{C924ED8C-A071-4A86-8F73-AF1A2D38D852}" srcId="{0827CDC0-B85C-4E0F-B65C-7E86775C996E}" destId="{0284DC9A-BF0D-431C-9BB9-7919B0D081AD}" srcOrd="5" destOrd="0" parTransId="{06E51082-FD6C-423C-80FC-48826D01D949}" sibTransId="{90D7504D-A5D7-47A9-BA3C-D0B4C9FD200C}"/>
    <dgm:cxn modelId="{A208F28F-7551-4733-A5C1-36B954928C80}" type="presOf" srcId="{1F58EFEC-F8BE-42C6-B2C0-DD84DE9E0D12}" destId="{86C78A0D-DF5E-4976-AB45-4BAE9603DA27}" srcOrd="0" destOrd="0" presId="urn:microsoft.com/office/officeart/2005/8/layout/vList3"/>
    <dgm:cxn modelId="{6644E79E-1365-46D5-8667-22B582D9BDCA}" srcId="{0827CDC0-B85C-4E0F-B65C-7E86775C996E}" destId="{1020AEAA-96E1-4470-BC9F-5B8F641C81CE}" srcOrd="4" destOrd="0" parTransId="{C4FA42E4-5760-498D-BA2F-FD96BD5C811C}" sibTransId="{184E727B-04CB-4C29-82CF-89324A46B65B}"/>
    <dgm:cxn modelId="{A9DBB6A1-82A0-4567-A784-4E36BAF722D5}" srcId="{0827CDC0-B85C-4E0F-B65C-7E86775C996E}" destId="{E2F45924-116C-448E-834B-FF0497FFBBF6}" srcOrd="2" destOrd="0" parTransId="{4F0AD737-84A2-45D1-ADD1-8E882CB8B34D}" sibTransId="{496CC780-877C-4129-9EB5-D72852B747E4}"/>
    <dgm:cxn modelId="{071A18A4-E259-441D-85D5-661C484CEB6E}" type="presOf" srcId="{E2F45924-116C-448E-834B-FF0497FFBBF6}" destId="{67AC834D-34A7-4A1D-841D-140D5535699A}" srcOrd="0" destOrd="0" presId="urn:microsoft.com/office/officeart/2005/8/layout/vList3"/>
    <dgm:cxn modelId="{6ED7BBC3-57B2-4509-90BF-F3B1B682EAE6}" type="presOf" srcId="{749E2802-88A0-4A8E-81E3-BC522CB0AA50}" destId="{C0AA4188-34A6-4558-A061-25A283F4A8B8}" srcOrd="0" destOrd="0" presId="urn:microsoft.com/office/officeart/2005/8/layout/vList3"/>
    <dgm:cxn modelId="{AC488FDB-9AD3-4B11-B9BF-29DA28738BA3}" srcId="{0827CDC0-B85C-4E0F-B65C-7E86775C996E}" destId="{749E2802-88A0-4A8E-81E3-BC522CB0AA50}" srcOrd="0" destOrd="0" parTransId="{1E619687-CADA-4E78-9049-4678D503734F}" sibTransId="{92A80D50-C0E0-4C78-92A9-00E5491D5D8F}"/>
    <dgm:cxn modelId="{FE8BC0E2-E6D3-415D-87A6-51F3C9079F3E}" srcId="{0827CDC0-B85C-4E0F-B65C-7E86775C996E}" destId="{1F58EFEC-F8BE-42C6-B2C0-DD84DE9E0D12}" srcOrd="6" destOrd="0" parTransId="{0720DA3E-5EF5-4B0C-852A-B651862EDC31}" sibTransId="{8998C02C-CAFF-4E28-AEB5-E474DAA55AD9}"/>
    <dgm:cxn modelId="{92DB42E6-5C3A-4B04-867C-968E929E0F7D}" srcId="{0827CDC0-B85C-4E0F-B65C-7E86775C996E}" destId="{6C5A859E-9184-4919-9988-C76067DA987B}" srcOrd="1" destOrd="0" parTransId="{11968D8C-5A68-4414-93FF-26873D59B46A}" sibTransId="{EDAB4514-B01C-463B-9DAA-B66664C8B0F5}"/>
    <dgm:cxn modelId="{3C5029FC-6DAA-43B0-8D7D-6178354F9025}" type="presOf" srcId="{12F75DB6-8EAD-480D-A080-9625ADE7A9BB}" destId="{5FF77B0A-1A2B-4A78-8B34-90642043A5B9}" srcOrd="0" destOrd="0" presId="urn:microsoft.com/office/officeart/2005/8/layout/vList3"/>
    <dgm:cxn modelId="{E1A556B6-C408-4BA8-B482-7AB00A187873}" type="presParOf" srcId="{4EAF99C5-3EF3-436A-B6F0-0A2EEB53EB12}" destId="{DA9B49A8-E7DB-4BCB-86D4-902B66484653}" srcOrd="0" destOrd="0" presId="urn:microsoft.com/office/officeart/2005/8/layout/vList3"/>
    <dgm:cxn modelId="{C235D1F6-95D9-473B-BCA9-58D540393849}" type="presParOf" srcId="{DA9B49A8-E7DB-4BCB-86D4-902B66484653}" destId="{7B3E50B6-A8E6-48EA-B7CA-316CC8110763}" srcOrd="0" destOrd="0" presId="urn:microsoft.com/office/officeart/2005/8/layout/vList3"/>
    <dgm:cxn modelId="{A310374A-47A6-4328-AED9-BE1C25964FB1}" type="presParOf" srcId="{DA9B49A8-E7DB-4BCB-86D4-902B66484653}" destId="{C0AA4188-34A6-4558-A061-25A283F4A8B8}" srcOrd="1" destOrd="0" presId="urn:microsoft.com/office/officeart/2005/8/layout/vList3"/>
    <dgm:cxn modelId="{B451B4FA-D7A6-4C35-B865-F372A1418939}" type="presParOf" srcId="{4EAF99C5-3EF3-436A-B6F0-0A2EEB53EB12}" destId="{9D907F92-B2FB-4382-94B2-F01EE818456C}" srcOrd="1" destOrd="0" presId="urn:microsoft.com/office/officeart/2005/8/layout/vList3"/>
    <dgm:cxn modelId="{0AFDA3B6-F1DF-4493-8674-7AD1D8260775}" type="presParOf" srcId="{4EAF99C5-3EF3-436A-B6F0-0A2EEB53EB12}" destId="{428B1DFD-EDBC-4D8F-B118-B20A4E932889}" srcOrd="2" destOrd="0" presId="urn:microsoft.com/office/officeart/2005/8/layout/vList3"/>
    <dgm:cxn modelId="{CC6054B4-4450-4DF1-ABE5-B802456B8142}" type="presParOf" srcId="{428B1DFD-EDBC-4D8F-B118-B20A4E932889}" destId="{96B882CC-E0C8-4A5F-A00D-85B722E93201}" srcOrd="0" destOrd="0" presId="urn:microsoft.com/office/officeart/2005/8/layout/vList3"/>
    <dgm:cxn modelId="{2B6BE6C6-94DC-4007-8261-5E962E5B5C0A}" type="presParOf" srcId="{428B1DFD-EDBC-4D8F-B118-B20A4E932889}" destId="{139FA641-B633-4438-8B6C-ECAD25D0AB5D}" srcOrd="1" destOrd="0" presId="urn:microsoft.com/office/officeart/2005/8/layout/vList3"/>
    <dgm:cxn modelId="{96BB7964-DBFF-476F-848D-85C094EDCC19}" type="presParOf" srcId="{4EAF99C5-3EF3-436A-B6F0-0A2EEB53EB12}" destId="{0E17B7C7-C68C-4437-B0D8-8518272E1B35}" srcOrd="3" destOrd="0" presId="urn:microsoft.com/office/officeart/2005/8/layout/vList3"/>
    <dgm:cxn modelId="{951E9955-32C1-46DB-8FB3-FE92E7120B5C}" type="presParOf" srcId="{4EAF99C5-3EF3-436A-B6F0-0A2EEB53EB12}" destId="{E6902DEB-AF8A-4245-96DE-68E87F634576}" srcOrd="4" destOrd="0" presId="urn:microsoft.com/office/officeart/2005/8/layout/vList3"/>
    <dgm:cxn modelId="{0A537F15-7F16-4A2E-BC31-6D6A5551D3C6}" type="presParOf" srcId="{E6902DEB-AF8A-4245-96DE-68E87F634576}" destId="{B056A9B4-08A9-484F-9979-BA48F6312E78}" srcOrd="0" destOrd="0" presId="urn:microsoft.com/office/officeart/2005/8/layout/vList3"/>
    <dgm:cxn modelId="{EEC76ADB-0E47-4ACE-AD2D-199CB0B29EE7}" type="presParOf" srcId="{E6902DEB-AF8A-4245-96DE-68E87F634576}" destId="{67AC834D-34A7-4A1D-841D-140D5535699A}" srcOrd="1" destOrd="0" presId="urn:microsoft.com/office/officeart/2005/8/layout/vList3"/>
    <dgm:cxn modelId="{B293330D-640F-461D-90A1-38FB80BB5769}" type="presParOf" srcId="{4EAF99C5-3EF3-436A-B6F0-0A2EEB53EB12}" destId="{BF8D0CC7-C6CB-4440-9E2F-7B89AD656C1B}" srcOrd="5" destOrd="0" presId="urn:microsoft.com/office/officeart/2005/8/layout/vList3"/>
    <dgm:cxn modelId="{8B7CE087-D6FA-449F-B965-D41E1BA92C0B}" type="presParOf" srcId="{4EAF99C5-3EF3-436A-B6F0-0A2EEB53EB12}" destId="{1E322C06-E097-4A29-9588-1D82EB57BCF8}" srcOrd="6" destOrd="0" presId="urn:microsoft.com/office/officeart/2005/8/layout/vList3"/>
    <dgm:cxn modelId="{72B2C42E-2BB7-4D4D-B1A8-00F5B1792E12}" type="presParOf" srcId="{1E322C06-E097-4A29-9588-1D82EB57BCF8}" destId="{0A21A31D-84CD-4554-A238-165A40B83985}" srcOrd="0" destOrd="0" presId="urn:microsoft.com/office/officeart/2005/8/layout/vList3"/>
    <dgm:cxn modelId="{CD99B458-5A89-40D4-A578-BCA7A365DBB2}" type="presParOf" srcId="{1E322C06-E097-4A29-9588-1D82EB57BCF8}" destId="{5FF77B0A-1A2B-4A78-8B34-90642043A5B9}" srcOrd="1" destOrd="0" presId="urn:microsoft.com/office/officeart/2005/8/layout/vList3"/>
    <dgm:cxn modelId="{2EF4E81D-8D1C-4236-A245-5491B6480D4F}" type="presParOf" srcId="{4EAF99C5-3EF3-436A-B6F0-0A2EEB53EB12}" destId="{FCE48F60-69ED-4AA2-8AC4-1D91A9AE6AD2}" srcOrd="7" destOrd="0" presId="urn:microsoft.com/office/officeart/2005/8/layout/vList3"/>
    <dgm:cxn modelId="{1DBEC603-F16D-4F51-B8CB-8AF7A6D6BA79}" type="presParOf" srcId="{4EAF99C5-3EF3-436A-B6F0-0A2EEB53EB12}" destId="{61D7DCE3-599B-4119-9D5F-0F080EED15CA}" srcOrd="8" destOrd="0" presId="urn:microsoft.com/office/officeart/2005/8/layout/vList3"/>
    <dgm:cxn modelId="{D31A7CF4-BAD5-4362-94AD-42AF90DCF8B6}" type="presParOf" srcId="{61D7DCE3-599B-4119-9D5F-0F080EED15CA}" destId="{72371288-D07A-4EBD-89CB-8BF7DB1A99CA}" srcOrd="0" destOrd="0" presId="urn:microsoft.com/office/officeart/2005/8/layout/vList3"/>
    <dgm:cxn modelId="{7391FE46-D348-462D-8D29-76D546CE1267}" type="presParOf" srcId="{61D7DCE3-599B-4119-9D5F-0F080EED15CA}" destId="{358A2FA9-9B15-4D1C-93A6-AA67813230BD}" srcOrd="1" destOrd="0" presId="urn:microsoft.com/office/officeart/2005/8/layout/vList3"/>
    <dgm:cxn modelId="{8182B2EC-D015-4BF4-934A-6863AA12E614}" type="presParOf" srcId="{4EAF99C5-3EF3-436A-B6F0-0A2EEB53EB12}" destId="{299AF4CF-80C7-4945-9BD8-9C0977763BFF}" srcOrd="9" destOrd="0" presId="urn:microsoft.com/office/officeart/2005/8/layout/vList3"/>
    <dgm:cxn modelId="{03FE23C8-8A77-4719-9F8C-653E657CC77C}" type="presParOf" srcId="{4EAF99C5-3EF3-436A-B6F0-0A2EEB53EB12}" destId="{875E76EF-EBF5-4F0E-93AB-B31590E85F3E}" srcOrd="10" destOrd="0" presId="urn:microsoft.com/office/officeart/2005/8/layout/vList3"/>
    <dgm:cxn modelId="{1E4B1B9F-7321-410D-AD7E-9539211B85C1}" type="presParOf" srcId="{875E76EF-EBF5-4F0E-93AB-B31590E85F3E}" destId="{C40D9797-E181-4272-9701-F081BB134A6E}" srcOrd="0" destOrd="0" presId="urn:microsoft.com/office/officeart/2005/8/layout/vList3"/>
    <dgm:cxn modelId="{D7E088E3-27BA-4A84-8B45-DCDA31DC4ABA}" type="presParOf" srcId="{875E76EF-EBF5-4F0E-93AB-B31590E85F3E}" destId="{8C1BCDF8-5434-4D68-987D-3F832E3B708A}" srcOrd="1" destOrd="0" presId="urn:microsoft.com/office/officeart/2005/8/layout/vList3"/>
    <dgm:cxn modelId="{4F8E3F4F-F3D1-41DF-BF92-F75C28E2C859}" type="presParOf" srcId="{4EAF99C5-3EF3-436A-B6F0-0A2EEB53EB12}" destId="{D9B310DA-83AC-46C8-B414-8046077C06DB}" srcOrd="11" destOrd="0" presId="urn:microsoft.com/office/officeart/2005/8/layout/vList3"/>
    <dgm:cxn modelId="{1B026290-07A9-4650-8B01-8F438D8EA1E4}" type="presParOf" srcId="{4EAF99C5-3EF3-436A-B6F0-0A2EEB53EB12}" destId="{A4EF2D02-4809-46C8-B31F-9D51547CDD30}" srcOrd="12" destOrd="0" presId="urn:microsoft.com/office/officeart/2005/8/layout/vList3"/>
    <dgm:cxn modelId="{704BADB2-BBFD-4B35-BE7A-031BFBCD1EBA}" type="presParOf" srcId="{A4EF2D02-4809-46C8-B31F-9D51547CDD30}" destId="{9F1B6D2B-C739-4B37-AC8B-1C1D9BFD8135}" srcOrd="0" destOrd="0" presId="urn:microsoft.com/office/officeart/2005/8/layout/vList3"/>
    <dgm:cxn modelId="{E1FBB678-E8FB-4658-9DF4-1FA65F188E06}" type="presParOf" srcId="{A4EF2D02-4809-46C8-B31F-9D51547CDD30}" destId="{86C78A0D-DF5E-4976-AB45-4BAE9603DA2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BFF49E-7B13-4301-B440-88CB35045FB9}" type="doc">
      <dgm:prSet loTypeId="urn:microsoft.com/office/officeart/2005/8/layout/lProcess3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E5F386E-EEC0-4041-A208-045FB781A6FF}">
      <dgm:prSet phldrT="[Texto]" custT="1"/>
      <dgm:spPr>
        <a:solidFill>
          <a:srgbClr val="00A3F1"/>
        </a:solidFill>
      </dgm:spPr>
      <dgm:t>
        <a:bodyPr/>
        <a:lstStyle/>
        <a:p>
          <a:r>
            <a:rPr lang="pt-BR" sz="2000" b="1" err="1"/>
            <a:t>Main</a:t>
          </a:r>
          <a:r>
            <a:rPr lang="pt-BR" sz="2000" b="1"/>
            <a:t> </a:t>
          </a:r>
          <a:r>
            <a:rPr lang="pt-BR" sz="2000" b="1" err="1"/>
            <a:t>Research</a:t>
          </a:r>
          <a:r>
            <a:rPr lang="pt-BR" sz="2000" b="1"/>
            <a:t> </a:t>
          </a:r>
          <a:r>
            <a:rPr lang="pt-BR" sz="2000" b="1" err="1"/>
            <a:t>Objectives</a:t>
          </a:r>
          <a:endParaRPr lang="pt-BR" sz="2000"/>
        </a:p>
      </dgm:t>
    </dgm:pt>
    <dgm:pt modelId="{05D36EDE-602C-4AEA-BFC2-4DC2DD2ADDCF}" type="parTrans" cxnId="{86F09A5E-9EA6-45E9-8B2C-D074DA1312FF}">
      <dgm:prSet/>
      <dgm:spPr/>
      <dgm:t>
        <a:bodyPr/>
        <a:lstStyle/>
        <a:p>
          <a:endParaRPr lang="pt-BR"/>
        </a:p>
      </dgm:t>
    </dgm:pt>
    <dgm:pt modelId="{231127C0-666A-4B27-BA58-D531116860F3}" type="sibTrans" cxnId="{86F09A5E-9EA6-45E9-8B2C-D074DA1312FF}">
      <dgm:prSet/>
      <dgm:spPr/>
      <dgm:t>
        <a:bodyPr/>
        <a:lstStyle/>
        <a:p>
          <a:endParaRPr lang="pt-BR"/>
        </a:p>
      </dgm:t>
    </dgm:pt>
    <dgm:pt modelId="{D8DA33E2-C18E-4125-BDBF-834282B3DFB4}">
      <dgm:prSet phldrT="[Texto]" custT="1"/>
      <dgm:spPr>
        <a:solidFill>
          <a:srgbClr val="6DCEFF">
            <a:alpha val="89804"/>
          </a:srgbClr>
        </a:solidFill>
        <a:ln>
          <a:solidFill>
            <a:srgbClr val="00A3F1">
              <a:alpha val="89804"/>
            </a:srgbClr>
          </a:solidFill>
        </a:ln>
      </dgm:spPr>
      <dgm:t>
        <a:bodyPr/>
        <a:lstStyle/>
        <a:p>
          <a:r>
            <a:rPr lang="en-US" sz="1600">
              <a:solidFill>
                <a:srgbClr val="110B79"/>
              </a:solidFill>
            </a:rPr>
            <a:t>Identify standards for the development and approval of contingency plans</a:t>
          </a:r>
          <a:endParaRPr lang="pt-BR" sz="1600">
            <a:solidFill>
              <a:srgbClr val="110B79"/>
            </a:solidFill>
          </a:endParaRPr>
        </a:p>
      </dgm:t>
    </dgm:pt>
    <dgm:pt modelId="{0400D25C-278E-4E08-BA2E-C82F09135EC2}" type="parTrans" cxnId="{17195D21-ADC7-4B20-B6A0-C7B9C409B8FE}">
      <dgm:prSet/>
      <dgm:spPr/>
      <dgm:t>
        <a:bodyPr/>
        <a:lstStyle/>
        <a:p>
          <a:endParaRPr lang="pt-BR"/>
        </a:p>
      </dgm:t>
    </dgm:pt>
    <dgm:pt modelId="{E1647D95-B395-4009-8CE2-AE0936932320}" type="sibTrans" cxnId="{17195D21-ADC7-4B20-B6A0-C7B9C409B8FE}">
      <dgm:prSet/>
      <dgm:spPr/>
      <dgm:t>
        <a:bodyPr/>
        <a:lstStyle/>
        <a:p>
          <a:endParaRPr lang="pt-BR"/>
        </a:p>
      </dgm:t>
    </dgm:pt>
    <dgm:pt modelId="{FCD66F41-08EE-4278-B5BA-4E17D9CEDAE4}">
      <dgm:prSet phldrT="[Texto]" custT="1"/>
      <dgm:spPr>
        <a:solidFill>
          <a:srgbClr val="6DCEFF">
            <a:alpha val="89804"/>
          </a:srgbClr>
        </a:solidFill>
        <a:ln w="12700" cap="flat" cmpd="sng" algn="ctr">
          <a:solidFill>
            <a:srgbClr val="00A3F1">
              <a:alpha val="89804"/>
            </a:srgbClr>
          </a:solidFill>
          <a:prstDash val="solid"/>
          <a:miter lim="800000"/>
        </a:ln>
        <a:effectLst/>
      </dgm:spPr>
      <dgm:t>
        <a:bodyPr spcFirstLastPara="0" vert="horz" wrap="square" lIns="20320" tIns="10160" rIns="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Highlight the most effective regulations in wildlife protection</a:t>
          </a:r>
          <a:endParaRPr lang="pt-BR" sz="16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gm:t>
    </dgm:pt>
    <dgm:pt modelId="{2F7C9C17-B649-481A-B14A-062CD5AA6579}" type="parTrans" cxnId="{2A9C96F6-3A9C-45CF-9D44-A23F7F73203F}">
      <dgm:prSet/>
      <dgm:spPr/>
      <dgm:t>
        <a:bodyPr/>
        <a:lstStyle/>
        <a:p>
          <a:endParaRPr lang="pt-BR"/>
        </a:p>
      </dgm:t>
    </dgm:pt>
    <dgm:pt modelId="{C1A799F4-54DD-42B3-B4F0-0B1CA3F25283}" type="sibTrans" cxnId="{2A9C96F6-3A9C-45CF-9D44-A23F7F73203F}">
      <dgm:prSet/>
      <dgm:spPr/>
      <dgm:t>
        <a:bodyPr/>
        <a:lstStyle/>
        <a:p>
          <a:endParaRPr lang="pt-BR"/>
        </a:p>
      </dgm:t>
    </dgm:pt>
    <dgm:pt modelId="{B605A8C5-119D-4B41-9218-855DAF893CFC}">
      <dgm:prSet phldrT="[Texto]" custT="1"/>
      <dgm:spPr>
        <a:solidFill>
          <a:srgbClr val="6DCEFF">
            <a:alpha val="90000"/>
          </a:srgbClr>
        </a:solidFill>
        <a:ln>
          <a:solidFill>
            <a:srgbClr val="00A3F1">
              <a:alpha val="90000"/>
            </a:srgbClr>
          </a:solidFill>
        </a:ln>
      </dgm:spPr>
      <dgm:t>
        <a:bodyPr/>
        <a:lstStyle/>
        <a:p>
          <a:r>
            <a:rPr lang="en-US" sz="1600">
              <a:solidFill>
                <a:srgbClr val="110B79"/>
              </a:solidFill>
            </a:rPr>
            <a:t>Provide references for other countries</a:t>
          </a:r>
          <a:endParaRPr lang="pt-BR" sz="1600">
            <a:solidFill>
              <a:srgbClr val="110B79"/>
            </a:solidFill>
          </a:endParaRPr>
        </a:p>
      </dgm:t>
    </dgm:pt>
    <dgm:pt modelId="{BB0267B0-9B9E-4AFB-9F06-A87D91E98639}" type="parTrans" cxnId="{D31EC6FB-93BC-4081-8B9E-F67EB0940999}">
      <dgm:prSet/>
      <dgm:spPr/>
      <dgm:t>
        <a:bodyPr/>
        <a:lstStyle/>
        <a:p>
          <a:endParaRPr lang="pt-BR"/>
        </a:p>
      </dgm:t>
    </dgm:pt>
    <dgm:pt modelId="{5EE53B45-2536-45EB-9BB9-A03C84769F9F}" type="sibTrans" cxnId="{D31EC6FB-93BC-4081-8B9E-F67EB0940999}">
      <dgm:prSet/>
      <dgm:spPr/>
      <dgm:t>
        <a:bodyPr/>
        <a:lstStyle/>
        <a:p>
          <a:endParaRPr lang="pt-BR"/>
        </a:p>
      </dgm:t>
    </dgm:pt>
    <dgm:pt modelId="{C4C2C498-AA8B-4F60-B337-10E249189F51}" type="pres">
      <dgm:prSet presAssocID="{B9BFF49E-7B13-4301-B440-88CB35045FB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440FB12-D497-4A1C-9B54-E205A0E92E8D}" type="pres">
      <dgm:prSet presAssocID="{7E5F386E-EEC0-4041-A208-045FB781A6FF}" presName="horFlow" presStyleCnt="0"/>
      <dgm:spPr/>
    </dgm:pt>
    <dgm:pt modelId="{08A35E2D-BEA0-45E1-9593-11A2E267C275}" type="pres">
      <dgm:prSet presAssocID="{7E5F386E-EEC0-4041-A208-045FB781A6FF}" presName="bigChev" presStyleLbl="node1" presStyleIdx="0" presStyleCnt="1" custScaleX="69332"/>
      <dgm:spPr>
        <a:prstGeom prst="homePlate">
          <a:avLst/>
        </a:prstGeom>
      </dgm:spPr>
    </dgm:pt>
    <dgm:pt modelId="{384A112D-2063-4144-8780-B2586C4427BB}" type="pres">
      <dgm:prSet presAssocID="{0400D25C-278E-4E08-BA2E-C82F09135EC2}" presName="parTrans" presStyleCnt="0"/>
      <dgm:spPr/>
    </dgm:pt>
    <dgm:pt modelId="{570C856A-A4D4-4322-A76E-9777561C0931}" type="pres">
      <dgm:prSet presAssocID="{D8DA33E2-C18E-4125-BDBF-834282B3DFB4}" presName="node" presStyleLbl="alignAccFollowNode1" presStyleIdx="0" presStyleCnt="3" custScaleX="108800">
        <dgm:presLayoutVars>
          <dgm:bulletEnabled val="1"/>
        </dgm:presLayoutVars>
      </dgm:prSet>
      <dgm:spPr/>
    </dgm:pt>
    <dgm:pt modelId="{DCA70FB2-D813-4B18-A5D6-2ECBADBEEDEA}" type="pres">
      <dgm:prSet presAssocID="{E1647D95-B395-4009-8CE2-AE0936932320}" presName="sibTrans" presStyleCnt="0"/>
      <dgm:spPr/>
    </dgm:pt>
    <dgm:pt modelId="{2CD25801-C180-4DF4-918F-891B712AE141}" type="pres">
      <dgm:prSet presAssocID="{FCD66F41-08EE-4278-B5BA-4E17D9CEDAE4}" presName="node" presStyleLbl="alignAccFollowNode1" presStyleIdx="1" presStyleCnt="3" custScaleX="103992">
        <dgm:presLayoutVars>
          <dgm:bulletEnabled val="1"/>
        </dgm:presLayoutVars>
      </dgm:prSet>
      <dgm:spPr>
        <a:xfrm>
          <a:off x="5249656" y="124880"/>
          <a:ext cx="3151807" cy="1212326"/>
        </a:xfrm>
        <a:prstGeom prst="chevron">
          <a:avLst/>
        </a:prstGeom>
      </dgm:spPr>
    </dgm:pt>
    <dgm:pt modelId="{9FF275FE-4934-4E0F-8E05-F1E05C6D23E1}" type="pres">
      <dgm:prSet presAssocID="{C1A799F4-54DD-42B3-B4F0-0B1CA3F25283}" presName="sibTrans" presStyleCnt="0"/>
      <dgm:spPr/>
    </dgm:pt>
    <dgm:pt modelId="{8E3B7799-9A16-4999-9CF3-0383FBED0771}" type="pres">
      <dgm:prSet presAssocID="{B605A8C5-119D-4B41-9218-855DAF893CFC}" presName="node" presStyleLbl="alignAccFollowNode1" presStyleIdx="2" presStyleCnt="3" custScaleX="102398">
        <dgm:presLayoutVars>
          <dgm:bulletEnabled val="1"/>
        </dgm:presLayoutVars>
      </dgm:prSet>
      <dgm:spPr/>
    </dgm:pt>
  </dgm:ptLst>
  <dgm:cxnLst>
    <dgm:cxn modelId="{199F5608-8EE7-451E-9007-2B9079988941}" type="presOf" srcId="{7E5F386E-EEC0-4041-A208-045FB781A6FF}" destId="{08A35E2D-BEA0-45E1-9593-11A2E267C275}" srcOrd="0" destOrd="0" presId="urn:microsoft.com/office/officeart/2005/8/layout/lProcess3"/>
    <dgm:cxn modelId="{46C55118-D512-4EE7-8D19-0DBE20921FCB}" type="presOf" srcId="{FCD66F41-08EE-4278-B5BA-4E17D9CEDAE4}" destId="{2CD25801-C180-4DF4-918F-891B712AE141}" srcOrd="0" destOrd="0" presId="urn:microsoft.com/office/officeart/2005/8/layout/lProcess3"/>
    <dgm:cxn modelId="{17195D21-ADC7-4B20-B6A0-C7B9C409B8FE}" srcId="{7E5F386E-EEC0-4041-A208-045FB781A6FF}" destId="{D8DA33E2-C18E-4125-BDBF-834282B3DFB4}" srcOrd="0" destOrd="0" parTransId="{0400D25C-278E-4E08-BA2E-C82F09135EC2}" sibTransId="{E1647D95-B395-4009-8CE2-AE0936932320}"/>
    <dgm:cxn modelId="{2DED3930-ED93-4ACC-A902-7DC5BACFB31E}" type="presOf" srcId="{D8DA33E2-C18E-4125-BDBF-834282B3DFB4}" destId="{570C856A-A4D4-4322-A76E-9777561C0931}" srcOrd="0" destOrd="0" presId="urn:microsoft.com/office/officeart/2005/8/layout/lProcess3"/>
    <dgm:cxn modelId="{CB9E713A-8302-43B4-8168-AA9BD79B85CD}" type="presOf" srcId="{B605A8C5-119D-4B41-9218-855DAF893CFC}" destId="{8E3B7799-9A16-4999-9CF3-0383FBED0771}" srcOrd="0" destOrd="0" presId="urn:microsoft.com/office/officeart/2005/8/layout/lProcess3"/>
    <dgm:cxn modelId="{86F09A5E-9EA6-45E9-8B2C-D074DA1312FF}" srcId="{B9BFF49E-7B13-4301-B440-88CB35045FB9}" destId="{7E5F386E-EEC0-4041-A208-045FB781A6FF}" srcOrd="0" destOrd="0" parTransId="{05D36EDE-602C-4AEA-BFC2-4DC2DD2ADDCF}" sibTransId="{231127C0-666A-4B27-BA58-D531116860F3}"/>
    <dgm:cxn modelId="{AFE807F3-0F02-4FBA-87E4-408D65BEB393}" type="presOf" srcId="{B9BFF49E-7B13-4301-B440-88CB35045FB9}" destId="{C4C2C498-AA8B-4F60-B337-10E249189F51}" srcOrd="0" destOrd="0" presId="urn:microsoft.com/office/officeart/2005/8/layout/lProcess3"/>
    <dgm:cxn modelId="{2A9C96F6-3A9C-45CF-9D44-A23F7F73203F}" srcId="{7E5F386E-EEC0-4041-A208-045FB781A6FF}" destId="{FCD66F41-08EE-4278-B5BA-4E17D9CEDAE4}" srcOrd="1" destOrd="0" parTransId="{2F7C9C17-B649-481A-B14A-062CD5AA6579}" sibTransId="{C1A799F4-54DD-42B3-B4F0-0B1CA3F25283}"/>
    <dgm:cxn modelId="{D31EC6FB-93BC-4081-8B9E-F67EB0940999}" srcId="{7E5F386E-EEC0-4041-A208-045FB781A6FF}" destId="{B605A8C5-119D-4B41-9218-855DAF893CFC}" srcOrd="2" destOrd="0" parTransId="{BB0267B0-9B9E-4AFB-9F06-A87D91E98639}" sibTransId="{5EE53B45-2536-45EB-9BB9-A03C84769F9F}"/>
    <dgm:cxn modelId="{8F67B6A0-0293-4BDB-A7EE-D56B352A8E42}" type="presParOf" srcId="{C4C2C498-AA8B-4F60-B337-10E249189F51}" destId="{F440FB12-D497-4A1C-9B54-E205A0E92E8D}" srcOrd="0" destOrd="0" presId="urn:microsoft.com/office/officeart/2005/8/layout/lProcess3"/>
    <dgm:cxn modelId="{A0627F4C-D190-4E89-8DA1-DDEF38ACD795}" type="presParOf" srcId="{F440FB12-D497-4A1C-9B54-E205A0E92E8D}" destId="{08A35E2D-BEA0-45E1-9593-11A2E267C275}" srcOrd="0" destOrd="0" presId="urn:microsoft.com/office/officeart/2005/8/layout/lProcess3"/>
    <dgm:cxn modelId="{48593EEC-9706-4B7B-834B-AF7CAF1A1FB7}" type="presParOf" srcId="{F440FB12-D497-4A1C-9B54-E205A0E92E8D}" destId="{384A112D-2063-4144-8780-B2586C4427BB}" srcOrd="1" destOrd="0" presId="urn:microsoft.com/office/officeart/2005/8/layout/lProcess3"/>
    <dgm:cxn modelId="{1212A4FB-C6F5-4C14-9D8C-5B0E5E323377}" type="presParOf" srcId="{F440FB12-D497-4A1C-9B54-E205A0E92E8D}" destId="{570C856A-A4D4-4322-A76E-9777561C0931}" srcOrd="2" destOrd="0" presId="urn:microsoft.com/office/officeart/2005/8/layout/lProcess3"/>
    <dgm:cxn modelId="{F267873A-B0AD-4049-8F8A-CE80C38687F0}" type="presParOf" srcId="{F440FB12-D497-4A1C-9B54-E205A0E92E8D}" destId="{DCA70FB2-D813-4B18-A5D6-2ECBADBEEDEA}" srcOrd="3" destOrd="0" presId="urn:microsoft.com/office/officeart/2005/8/layout/lProcess3"/>
    <dgm:cxn modelId="{6E7951F2-FACF-453D-982C-3A75C81AA8D8}" type="presParOf" srcId="{F440FB12-D497-4A1C-9B54-E205A0E92E8D}" destId="{2CD25801-C180-4DF4-918F-891B712AE141}" srcOrd="4" destOrd="0" presId="urn:microsoft.com/office/officeart/2005/8/layout/lProcess3"/>
    <dgm:cxn modelId="{4E2FF69B-E6F7-4D0C-9922-1FFF82D4217C}" type="presParOf" srcId="{F440FB12-D497-4A1C-9B54-E205A0E92E8D}" destId="{9FF275FE-4934-4E0F-8E05-F1E05C6D23E1}" srcOrd="5" destOrd="0" presId="urn:microsoft.com/office/officeart/2005/8/layout/lProcess3"/>
    <dgm:cxn modelId="{B7DCCD30-F8F5-4D34-83F3-BF89935705F1}" type="presParOf" srcId="{F440FB12-D497-4A1C-9B54-E205A0E92E8D}" destId="{8E3B7799-9A16-4999-9CF3-0383FBED0771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A85F6-1701-4807-BE22-620F0E1F7645}">
      <dsp:nvSpPr>
        <dsp:cNvPr id="0" name=""/>
        <dsp:cNvSpPr/>
      </dsp:nvSpPr>
      <dsp:spPr>
        <a:xfrm>
          <a:off x="3878" y="369457"/>
          <a:ext cx="1092656" cy="10926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3131B-193A-4905-9EE8-55C3CA29616D}">
      <dsp:nvSpPr>
        <dsp:cNvPr id="0" name=""/>
        <dsp:cNvSpPr/>
      </dsp:nvSpPr>
      <dsp:spPr>
        <a:xfrm>
          <a:off x="3878" y="1592190"/>
          <a:ext cx="3121875" cy="790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In countries with oil exploration, contingency plans are common.</a:t>
          </a:r>
        </a:p>
      </dsp:txBody>
      <dsp:txXfrm>
        <a:off x="3878" y="1592190"/>
        <a:ext cx="3121875" cy="790224"/>
      </dsp:txXfrm>
    </dsp:sp>
    <dsp:sp modelId="{2EB54C0F-DD9D-4D1B-9364-FDB1D033981E}">
      <dsp:nvSpPr>
        <dsp:cNvPr id="0" name=""/>
        <dsp:cNvSpPr/>
      </dsp:nvSpPr>
      <dsp:spPr>
        <a:xfrm>
          <a:off x="3878" y="2442916"/>
          <a:ext cx="3121875" cy="951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B257C9-D2E4-460C-9B61-02FD0AAE34D6}">
      <dsp:nvSpPr>
        <dsp:cNvPr id="0" name=""/>
        <dsp:cNvSpPr/>
      </dsp:nvSpPr>
      <dsp:spPr>
        <a:xfrm>
          <a:off x="3672081" y="369457"/>
          <a:ext cx="1092656" cy="10926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9D2E5-437E-413D-853E-443D3AE6F84B}">
      <dsp:nvSpPr>
        <dsp:cNvPr id="0" name=""/>
        <dsp:cNvSpPr/>
      </dsp:nvSpPr>
      <dsp:spPr>
        <a:xfrm>
          <a:off x="3672081" y="1592190"/>
          <a:ext cx="3121875" cy="790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However, they rarely address local wildlife protection.</a:t>
          </a:r>
        </a:p>
      </dsp:txBody>
      <dsp:txXfrm>
        <a:off x="3672081" y="1592190"/>
        <a:ext cx="3121875" cy="790224"/>
      </dsp:txXfrm>
    </dsp:sp>
    <dsp:sp modelId="{6AD81735-CD3F-4266-BA2A-DF8DE84B7E84}">
      <dsp:nvSpPr>
        <dsp:cNvPr id="0" name=""/>
        <dsp:cNvSpPr/>
      </dsp:nvSpPr>
      <dsp:spPr>
        <a:xfrm>
          <a:off x="3672081" y="2442916"/>
          <a:ext cx="3121875" cy="951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Despite comprehensive contingency plans, many countries fail to address wildlife protection adequately.</a:t>
          </a:r>
        </a:p>
      </dsp:txBody>
      <dsp:txXfrm>
        <a:off x="3672081" y="2442916"/>
        <a:ext cx="3121875" cy="951588"/>
      </dsp:txXfrm>
    </dsp:sp>
    <dsp:sp modelId="{BE1BA973-EC7B-484F-9426-B8FEBFB47E6F}">
      <dsp:nvSpPr>
        <dsp:cNvPr id="0" name=""/>
        <dsp:cNvSpPr/>
      </dsp:nvSpPr>
      <dsp:spPr>
        <a:xfrm>
          <a:off x="7340285" y="369457"/>
          <a:ext cx="1092656" cy="10926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BCD65-B7B3-43D0-8DE0-DAA3545FC5FD}">
      <dsp:nvSpPr>
        <dsp:cNvPr id="0" name=""/>
        <dsp:cNvSpPr/>
      </dsp:nvSpPr>
      <dsp:spPr>
        <a:xfrm>
          <a:off x="7340285" y="1592190"/>
          <a:ext cx="3121875" cy="790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Environmental responsibility must go beyond legal obligations.</a:t>
          </a:r>
        </a:p>
      </dsp:txBody>
      <dsp:txXfrm>
        <a:off x="7340285" y="1592190"/>
        <a:ext cx="3121875" cy="790224"/>
      </dsp:txXfrm>
    </dsp:sp>
    <dsp:sp modelId="{EB59C9E2-BD81-4356-BB19-DCF3EB75A05E}">
      <dsp:nvSpPr>
        <dsp:cNvPr id="0" name=""/>
        <dsp:cNvSpPr/>
      </dsp:nvSpPr>
      <dsp:spPr>
        <a:xfrm>
          <a:off x="7340285" y="2442916"/>
          <a:ext cx="3121875" cy="951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A4188-34A6-4558-A061-25A283F4A8B8}">
      <dsp:nvSpPr>
        <dsp:cNvPr id="0" name=""/>
        <dsp:cNvSpPr/>
      </dsp:nvSpPr>
      <dsp:spPr>
        <a:xfrm rot="10800000">
          <a:off x="2065821" y="3945"/>
          <a:ext cx="7705006" cy="500345"/>
        </a:xfrm>
        <a:prstGeom prst="homePlate">
          <a:avLst/>
        </a:prstGeom>
        <a:solidFill>
          <a:srgbClr val="6DCEFF">
            <a:alpha val="6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63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110B79"/>
              </a:solidFill>
            </a:rPr>
            <a:t>Risk Assessment and Wildlife Sensitivity Mapping</a:t>
          </a:r>
          <a:endParaRPr lang="pt-BR" sz="2000" kern="1200">
            <a:solidFill>
              <a:srgbClr val="110B79"/>
            </a:solidFill>
          </a:endParaRPr>
        </a:p>
      </dsp:txBody>
      <dsp:txXfrm rot="10800000">
        <a:off x="2190907" y="3945"/>
        <a:ext cx="7579920" cy="500345"/>
      </dsp:txXfrm>
    </dsp:sp>
    <dsp:sp modelId="{7B3E50B6-A8E6-48EA-B7CA-316CC8110763}">
      <dsp:nvSpPr>
        <dsp:cNvPr id="0" name=""/>
        <dsp:cNvSpPr/>
      </dsp:nvSpPr>
      <dsp:spPr>
        <a:xfrm>
          <a:off x="1815648" y="3945"/>
          <a:ext cx="500345" cy="5003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FA641-B633-4438-8B6C-ECAD25D0AB5D}">
      <dsp:nvSpPr>
        <dsp:cNvPr id="0" name=""/>
        <dsp:cNvSpPr/>
      </dsp:nvSpPr>
      <dsp:spPr>
        <a:xfrm rot="10800000">
          <a:off x="2065821" y="652907"/>
          <a:ext cx="7705006" cy="483599"/>
        </a:xfrm>
        <a:prstGeom prst="homePlate">
          <a:avLst/>
        </a:prstGeom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60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Clear Roles and Responsibilities</a:t>
          </a:r>
          <a:endParaRPr lang="pt-BR" sz="20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sp:txBody>
      <dsp:txXfrm rot="10800000">
        <a:off x="2186721" y="652907"/>
        <a:ext cx="7584106" cy="483599"/>
      </dsp:txXfrm>
    </dsp:sp>
    <dsp:sp modelId="{96B882CC-E0C8-4A5F-A00D-85B722E93201}">
      <dsp:nvSpPr>
        <dsp:cNvPr id="0" name=""/>
        <dsp:cNvSpPr/>
      </dsp:nvSpPr>
      <dsp:spPr>
        <a:xfrm>
          <a:off x="1815648" y="644533"/>
          <a:ext cx="500345" cy="50034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C834D-34A7-4A1D-841D-140D5535699A}">
      <dsp:nvSpPr>
        <dsp:cNvPr id="0" name=""/>
        <dsp:cNvSpPr/>
      </dsp:nvSpPr>
      <dsp:spPr>
        <a:xfrm rot="10800000">
          <a:off x="2065821" y="1285122"/>
          <a:ext cx="7705006" cy="500345"/>
        </a:xfrm>
        <a:prstGeom prst="homePlate">
          <a:avLst/>
        </a:prstGeom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60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Emergency Notification and Communication</a:t>
          </a:r>
          <a:endParaRPr lang="pt-BR" sz="20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sp:txBody>
      <dsp:txXfrm rot="10800000">
        <a:off x="2190907" y="1285122"/>
        <a:ext cx="7579920" cy="500345"/>
      </dsp:txXfrm>
    </dsp:sp>
    <dsp:sp modelId="{B056A9B4-08A9-484F-9979-BA48F6312E78}">
      <dsp:nvSpPr>
        <dsp:cNvPr id="0" name=""/>
        <dsp:cNvSpPr/>
      </dsp:nvSpPr>
      <dsp:spPr>
        <a:xfrm>
          <a:off x="1815648" y="1285122"/>
          <a:ext cx="500345" cy="50034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F77B0A-1A2B-4A78-8B34-90642043A5B9}">
      <dsp:nvSpPr>
        <dsp:cNvPr id="0" name=""/>
        <dsp:cNvSpPr/>
      </dsp:nvSpPr>
      <dsp:spPr>
        <a:xfrm rot="10800000">
          <a:off x="2065821" y="1925710"/>
          <a:ext cx="7705006" cy="500345"/>
        </a:xfrm>
        <a:prstGeom prst="homePlate">
          <a:avLst/>
        </a:prstGeom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60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Wildlife Response Strategies and Protocols </a:t>
          </a:r>
        </a:p>
      </dsp:txBody>
      <dsp:txXfrm rot="10800000">
        <a:off x="2190907" y="1925710"/>
        <a:ext cx="7579920" cy="500345"/>
      </dsp:txXfrm>
    </dsp:sp>
    <dsp:sp modelId="{0A21A31D-84CD-4554-A238-165A40B83985}">
      <dsp:nvSpPr>
        <dsp:cNvPr id="0" name=""/>
        <dsp:cNvSpPr/>
      </dsp:nvSpPr>
      <dsp:spPr>
        <a:xfrm>
          <a:off x="1815648" y="1925710"/>
          <a:ext cx="500345" cy="50034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A2FA9-9B15-4D1C-93A6-AA67813230BD}">
      <dsp:nvSpPr>
        <dsp:cNvPr id="0" name=""/>
        <dsp:cNvSpPr/>
      </dsp:nvSpPr>
      <dsp:spPr>
        <a:xfrm rot="10800000">
          <a:off x="2065821" y="2566298"/>
          <a:ext cx="7705006" cy="500345"/>
        </a:xfrm>
        <a:prstGeom prst="homePlate">
          <a:avLst/>
        </a:prstGeom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60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Specialized</a:t>
          </a: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Equipment</a:t>
          </a: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and</a:t>
          </a: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Resources</a:t>
          </a:r>
          <a:endParaRPr lang="en-US" sz="20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sp:txBody>
      <dsp:txXfrm rot="10800000">
        <a:off x="2190907" y="2566298"/>
        <a:ext cx="7579920" cy="500345"/>
      </dsp:txXfrm>
    </dsp:sp>
    <dsp:sp modelId="{72371288-D07A-4EBD-89CB-8BF7DB1A99CA}">
      <dsp:nvSpPr>
        <dsp:cNvPr id="0" name=""/>
        <dsp:cNvSpPr/>
      </dsp:nvSpPr>
      <dsp:spPr>
        <a:xfrm>
          <a:off x="1815648" y="2566298"/>
          <a:ext cx="500345" cy="500345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BCDF8-5434-4D68-987D-3F832E3B708A}">
      <dsp:nvSpPr>
        <dsp:cNvPr id="0" name=""/>
        <dsp:cNvSpPr/>
      </dsp:nvSpPr>
      <dsp:spPr>
        <a:xfrm rot="10800000">
          <a:off x="2065821" y="3206886"/>
          <a:ext cx="7705006" cy="500345"/>
        </a:xfrm>
        <a:prstGeom prst="homePlate">
          <a:avLst/>
        </a:prstGeom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60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Training </a:t>
          </a: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and</a:t>
          </a: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Drills</a:t>
          </a:r>
          <a:endParaRPr lang="en-US" sz="20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sp:txBody>
      <dsp:txXfrm rot="10800000">
        <a:off x="2190907" y="3206886"/>
        <a:ext cx="7579920" cy="500345"/>
      </dsp:txXfrm>
    </dsp:sp>
    <dsp:sp modelId="{C40D9797-E181-4272-9701-F081BB134A6E}">
      <dsp:nvSpPr>
        <dsp:cNvPr id="0" name=""/>
        <dsp:cNvSpPr/>
      </dsp:nvSpPr>
      <dsp:spPr>
        <a:xfrm>
          <a:off x="1815648" y="3206886"/>
          <a:ext cx="500345" cy="500345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78A0D-DF5E-4976-AB45-4BAE9603DA27}">
      <dsp:nvSpPr>
        <dsp:cNvPr id="0" name=""/>
        <dsp:cNvSpPr/>
      </dsp:nvSpPr>
      <dsp:spPr>
        <a:xfrm rot="10800000">
          <a:off x="2065821" y="3847474"/>
          <a:ext cx="7705006" cy="500345"/>
        </a:xfrm>
        <a:prstGeom prst="homePlate">
          <a:avLst/>
        </a:prstGeom>
        <a:solidFill>
          <a:srgbClr val="6DCEFF">
            <a:alpha val="6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60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err="1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Regulatory</a:t>
          </a:r>
          <a:r>
            <a:rPr lang="pt-BR" sz="20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 Compliance </a:t>
          </a:r>
          <a:endParaRPr lang="en-US" sz="20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sp:txBody>
      <dsp:txXfrm rot="10800000">
        <a:off x="2190907" y="3847474"/>
        <a:ext cx="7579920" cy="500345"/>
      </dsp:txXfrm>
    </dsp:sp>
    <dsp:sp modelId="{9F1B6D2B-C739-4B37-AC8B-1C1D9BFD8135}">
      <dsp:nvSpPr>
        <dsp:cNvPr id="0" name=""/>
        <dsp:cNvSpPr/>
      </dsp:nvSpPr>
      <dsp:spPr>
        <a:xfrm>
          <a:off x="1815648" y="3847474"/>
          <a:ext cx="500345" cy="500345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35E2D-BEA0-45E1-9593-11A2E267C275}">
      <dsp:nvSpPr>
        <dsp:cNvPr id="0" name=""/>
        <dsp:cNvSpPr/>
      </dsp:nvSpPr>
      <dsp:spPr>
        <a:xfrm>
          <a:off x="319430" y="726"/>
          <a:ext cx="2531717" cy="1460634"/>
        </a:xfrm>
        <a:prstGeom prst="homePlate">
          <a:avLst/>
        </a:prstGeom>
        <a:solidFill>
          <a:srgbClr val="00A3F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err="1"/>
            <a:t>Main</a:t>
          </a:r>
          <a:r>
            <a:rPr lang="pt-BR" sz="2000" b="1" kern="1200"/>
            <a:t> </a:t>
          </a:r>
          <a:r>
            <a:rPr lang="pt-BR" sz="2000" b="1" kern="1200" err="1"/>
            <a:t>Research</a:t>
          </a:r>
          <a:r>
            <a:rPr lang="pt-BR" sz="2000" b="1" kern="1200"/>
            <a:t> </a:t>
          </a:r>
          <a:r>
            <a:rPr lang="pt-BR" sz="2000" b="1" kern="1200" err="1"/>
            <a:t>Objectives</a:t>
          </a:r>
          <a:endParaRPr lang="pt-BR" sz="2000" kern="1200"/>
        </a:p>
      </dsp:txBody>
      <dsp:txXfrm>
        <a:off x="319430" y="726"/>
        <a:ext cx="2166559" cy="1460634"/>
      </dsp:txXfrm>
    </dsp:sp>
    <dsp:sp modelId="{570C856A-A4D4-4322-A76E-9777561C0931}">
      <dsp:nvSpPr>
        <dsp:cNvPr id="0" name=""/>
        <dsp:cNvSpPr/>
      </dsp:nvSpPr>
      <dsp:spPr>
        <a:xfrm>
          <a:off x="2376441" y="124880"/>
          <a:ext cx="3297528" cy="1212326"/>
        </a:xfrm>
        <a:prstGeom prst="chevron">
          <a:avLst/>
        </a:prstGeom>
        <a:solidFill>
          <a:srgbClr val="6DCEFF">
            <a:alpha val="89804"/>
          </a:srgbClr>
        </a:solidFill>
        <a:ln w="12700" cap="flat" cmpd="sng" algn="ctr">
          <a:solidFill>
            <a:srgbClr val="00A3F1">
              <a:alpha val="89804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110B79"/>
              </a:solidFill>
            </a:rPr>
            <a:t>Identify standards for the development and approval of contingency plans</a:t>
          </a:r>
          <a:endParaRPr lang="pt-BR" sz="1600" kern="1200">
            <a:solidFill>
              <a:srgbClr val="110B79"/>
            </a:solidFill>
          </a:endParaRPr>
        </a:p>
      </dsp:txBody>
      <dsp:txXfrm>
        <a:off x="2982604" y="124880"/>
        <a:ext cx="2085202" cy="1212326"/>
      </dsp:txXfrm>
    </dsp:sp>
    <dsp:sp modelId="{2CD25801-C180-4DF4-918F-891B712AE141}">
      <dsp:nvSpPr>
        <dsp:cNvPr id="0" name=""/>
        <dsp:cNvSpPr/>
      </dsp:nvSpPr>
      <dsp:spPr>
        <a:xfrm>
          <a:off x="5249656" y="124880"/>
          <a:ext cx="3151807" cy="1212326"/>
        </a:xfrm>
        <a:prstGeom prst="chevron">
          <a:avLst/>
        </a:prstGeom>
        <a:solidFill>
          <a:srgbClr val="6DCEFF">
            <a:alpha val="89804"/>
          </a:srgbClr>
        </a:solidFill>
        <a:ln w="12700" cap="flat" cmpd="sng" algn="ctr">
          <a:solidFill>
            <a:srgbClr val="00A3F1">
              <a:alpha val="89804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110B79"/>
              </a:solidFill>
              <a:latin typeface="Arial" panose="020B0604020202020204"/>
              <a:ea typeface="+mn-ea"/>
              <a:cs typeface="+mn-cs"/>
            </a:rPr>
            <a:t>Highlight the most effective regulations in wildlife protection</a:t>
          </a:r>
          <a:endParaRPr lang="pt-BR" sz="1600" kern="1200">
            <a:solidFill>
              <a:srgbClr val="110B79"/>
            </a:solidFill>
            <a:latin typeface="Arial" panose="020B0604020202020204"/>
            <a:ea typeface="+mn-ea"/>
            <a:cs typeface="+mn-cs"/>
          </a:endParaRPr>
        </a:p>
      </dsp:txBody>
      <dsp:txXfrm>
        <a:off x="5855819" y="124880"/>
        <a:ext cx="1939481" cy="1212326"/>
      </dsp:txXfrm>
    </dsp:sp>
    <dsp:sp modelId="{8E3B7799-9A16-4999-9CF3-0383FBED0771}">
      <dsp:nvSpPr>
        <dsp:cNvPr id="0" name=""/>
        <dsp:cNvSpPr/>
      </dsp:nvSpPr>
      <dsp:spPr>
        <a:xfrm>
          <a:off x="7977148" y="124880"/>
          <a:ext cx="3103495" cy="1212326"/>
        </a:xfrm>
        <a:prstGeom prst="chevron">
          <a:avLst/>
        </a:prstGeom>
        <a:solidFill>
          <a:srgbClr val="6DCEFF">
            <a:alpha val="90000"/>
          </a:srgbClr>
        </a:solidFill>
        <a:ln w="12700" cap="flat" cmpd="sng" algn="ctr">
          <a:solidFill>
            <a:srgbClr val="00A3F1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110B79"/>
              </a:solidFill>
            </a:rPr>
            <a:t>Provide references for other countries</a:t>
          </a:r>
          <a:endParaRPr lang="pt-BR" sz="1600" kern="1200">
            <a:solidFill>
              <a:srgbClr val="110B79"/>
            </a:solidFill>
          </a:endParaRPr>
        </a:p>
      </dsp:txBody>
      <dsp:txXfrm>
        <a:off x="8583311" y="124880"/>
        <a:ext cx="1891169" cy="1212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D166DA-8A3A-9E54-B851-6D9AD9DAE0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23616C-29F9-4D05-364C-F82B375674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2E7E8-4C93-AA46-8803-FE6ED4FF711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1062D-A3BB-8800-2D3C-BD73CBCD61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E426F-03C7-BC3A-4EEF-C51F195DCF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27266-1B4C-BA4A-82E4-A6AE7F064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17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E5357-6142-F443-8B17-0B02D051CA8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80180-CEB7-004C-9837-5EC0D2787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62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E01377-16E7-89D8-8552-FD911681FCAF}"/>
              </a:ext>
            </a:extLst>
          </p:cNvPr>
          <p:cNvSpPr/>
          <p:nvPr userDrawn="1"/>
        </p:nvSpPr>
        <p:spPr>
          <a:xfrm>
            <a:off x="-2" y="0"/>
            <a:ext cx="3044308" cy="6858000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16928C-3627-AB95-92F2-00D3E6A0057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1" y="1241999"/>
            <a:ext cx="5601600" cy="34365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664B20-57BB-688C-7562-83C1FD81DAF0}"/>
              </a:ext>
            </a:extLst>
          </p:cNvPr>
          <p:cNvSpPr/>
          <p:nvPr userDrawn="1"/>
        </p:nvSpPr>
        <p:spPr>
          <a:xfrm>
            <a:off x="10442366" y="6248424"/>
            <a:ext cx="1292434" cy="480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27EC96-5A69-FEC7-C59F-AF5373E171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0237" y="1362218"/>
            <a:ext cx="5513306" cy="3046296"/>
          </a:xfrm>
        </p:spPr>
        <p:txBody>
          <a:bodyPr anchor="b">
            <a:normAutofit/>
          </a:bodyPr>
          <a:lstStyle>
            <a:lvl1pPr algn="l">
              <a:lnSpc>
                <a:spcPct val="82000"/>
              </a:lnSpc>
              <a:defRPr sz="7000" spc="-100" baseline="0"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title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1AA46C2-D5D7-9AB0-2723-2F27FFB20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0236" y="4500588"/>
            <a:ext cx="5513307" cy="1655762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54AA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  <p:pic>
        <p:nvPicPr>
          <p:cNvPr id="6" name="Picture 5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8923C5CB-CD5F-0D4E-3F77-0BED76CEEA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3238" y="405140"/>
            <a:ext cx="1990305" cy="662548"/>
          </a:xfrm>
          <a:prstGeom prst="rect">
            <a:avLst/>
          </a:prstGeom>
        </p:spPr>
      </p:pic>
      <p:pic>
        <p:nvPicPr>
          <p:cNvPr id="28" name="Picture 27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23599F0C-6A58-E8A5-3275-53E8DCA2BF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rcRect l="18097" r="30615"/>
          <a:stretch/>
        </p:blipFill>
        <p:spPr>
          <a:xfrm>
            <a:off x="-3" y="5034393"/>
            <a:ext cx="3044310" cy="11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1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3B0A5FA-C9DA-56BC-EEE8-D9ADD96A3B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3188" y="0"/>
            <a:ext cx="7008812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rgbClr val="110B79"/>
                </a:solidFill>
              </a:defRPr>
            </a:lvl1pPr>
            <a:lvl2pPr marL="288000" indent="0">
              <a:buNone/>
              <a:defRPr>
                <a:noFill/>
              </a:defRPr>
            </a:lvl2pPr>
            <a:lvl3pPr marL="576000" indent="0">
              <a:buNone/>
              <a:defRPr>
                <a:noFill/>
              </a:defRPr>
            </a:lvl3pPr>
            <a:lvl4pPr marL="792000" indent="0">
              <a:buNone/>
              <a:defRPr>
                <a:noFill/>
              </a:defRPr>
            </a:lvl4pPr>
            <a:lvl5pPr marL="1080000" indent="0">
              <a:buNone/>
              <a:defRPr>
                <a:noFill/>
              </a:defRPr>
            </a:lvl5pPr>
          </a:lstStyle>
          <a:p>
            <a:pPr lvl="0"/>
            <a:r>
              <a:rPr lang="en-GB"/>
              <a:t>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980572-E209-C004-0B76-BCD34C83F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457200"/>
            <a:ext cx="4266000" cy="1600200"/>
          </a:xfrm>
        </p:spPr>
        <p:txBody>
          <a:bodyPr anchor="b"/>
          <a:lstStyle>
            <a:lvl1pPr>
              <a:defRPr sz="3200"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B11C-64B6-3212-4DCF-FDC70802EF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6880" y="987425"/>
            <a:ext cx="6147898" cy="5157736"/>
          </a:xfrm>
        </p:spPr>
        <p:txBody>
          <a:bodyPr/>
          <a:lstStyle>
            <a:lvl1pPr marL="288000" indent="-288000">
              <a:defRPr sz="1800">
                <a:solidFill>
                  <a:srgbClr val="110B79"/>
                </a:solidFill>
              </a:defRPr>
            </a:lvl1pPr>
            <a:lvl2pPr marL="576000" indent="-288000">
              <a:defRPr sz="1800">
                <a:solidFill>
                  <a:srgbClr val="110B79"/>
                </a:solidFill>
              </a:defRPr>
            </a:lvl2pPr>
            <a:lvl3pPr>
              <a:buClr>
                <a:srgbClr val="54AAD6"/>
              </a:buClr>
              <a:defRPr sz="1800">
                <a:solidFill>
                  <a:srgbClr val="110B79"/>
                </a:solidFill>
              </a:defRPr>
            </a:lvl3pPr>
            <a:lvl4pPr indent="-288000">
              <a:buClr>
                <a:srgbClr val="54AAD6"/>
              </a:buClr>
              <a:defRPr sz="1800">
                <a:solidFill>
                  <a:srgbClr val="110B79"/>
                </a:solidFill>
              </a:defRPr>
            </a:lvl4pPr>
            <a:lvl5pPr>
              <a:defRPr sz="1800">
                <a:solidFill>
                  <a:srgbClr val="110B7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B7FCD-0AD9-2876-5536-55A7422DD3E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8000" y="2096728"/>
            <a:ext cx="4266000" cy="404843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10B7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8" name="Picture 7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6BD56984-C0F9-E7D1-3D7A-495CF6328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6751" y="6311900"/>
            <a:ext cx="901449" cy="3000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15A2F6-7A65-A053-70CC-695F155F0446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6933BC-C5DB-EB35-2E3E-725B75C25C89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115556-A065-1096-3244-D93EFBEBF80D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Picture 17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518A3C8A-1954-6158-ABB7-D81A66F1A4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16530747-4C49-7CC2-5DDD-DF5B3F0FF8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7" name="Imagem 6" descr="Logotipo&#10;&#10;O conteúdo gerado por IA pode estar incorreto.">
            <a:extLst>
              <a:ext uri="{FF2B5EF4-FFF2-40B4-BE49-F238E27FC236}">
                <a16:creationId xmlns:a16="http://schemas.microsoft.com/office/drawing/2014/main" id="{BE207A01-C078-AAC9-EA08-593419C97C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9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88A0C5C3-394D-DA5C-0827-70A842BCA0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704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0572-E209-C004-0B76-BCD34C83F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967398"/>
            <a:ext cx="4264371" cy="932688"/>
          </a:xfrm>
        </p:spPr>
        <p:txBody>
          <a:bodyPr anchor="t" anchorCtr="0"/>
          <a:lstStyle>
            <a:lvl1pPr>
              <a:defRPr sz="3200"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B11C-64B6-3212-4DCF-FDC70802EF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480000" cy="5167569"/>
          </a:xfrm>
        </p:spPr>
        <p:txBody>
          <a:bodyPr/>
          <a:lstStyle>
            <a:lvl1pPr marL="288000" indent="-288000">
              <a:defRPr sz="1800">
                <a:solidFill>
                  <a:srgbClr val="110B79"/>
                </a:solidFill>
              </a:defRPr>
            </a:lvl1pPr>
            <a:lvl2pPr marL="576000" indent="-288000">
              <a:defRPr sz="1800">
                <a:solidFill>
                  <a:srgbClr val="110B79"/>
                </a:solidFill>
              </a:defRPr>
            </a:lvl2pPr>
            <a:lvl3pPr>
              <a:defRPr sz="1800">
                <a:solidFill>
                  <a:srgbClr val="110B79"/>
                </a:solidFill>
              </a:defRPr>
            </a:lvl3pPr>
            <a:lvl4pPr indent="-288000">
              <a:defRPr sz="1800">
                <a:solidFill>
                  <a:srgbClr val="110B79"/>
                </a:solidFill>
              </a:defRPr>
            </a:lvl4pPr>
            <a:lvl5pPr>
              <a:defRPr sz="1800">
                <a:solidFill>
                  <a:srgbClr val="110B7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B7FCD-0AD9-2876-5536-55A7422DD3E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8000" y="1995948"/>
            <a:ext cx="4264371" cy="415904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10B7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3F39F1D-50C9-D553-E1DC-FF5064A2A7D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8000" y="506947"/>
            <a:ext cx="4264371" cy="440787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2200">
                <a:solidFill>
                  <a:srgbClr val="54AAD6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Header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D83CFC-FDCA-E26C-53E3-80FB4CA49824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4B7F1C-17ED-C949-DB22-ECB9AEB7FA77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D62B37-1173-B1B5-2FA8-CEE5DACFD6E1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103E9913-0A30-45DE-0EAA-B0312CF66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14" name="Picture 13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164A211D-14D7-E184-F1B1-6FF81945B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3100670A-11D3-CC6E-951F-A62DE12A2E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7" name="Imagem 6" descr="Logotipo&#10;&#10;O conteúdo gerado por IA pode estar incorreto.">
            <a:extLst>
              <a:ext uri="{FF2B5EF4-FFF2-40B4-BE49-F238E27FC236}">
                <a16:creationId xmlns:a16="http://schemas.microsoft.com/office/drawing/2014/main" id="{6F3D33A9-8618-9F2E-8567-FE4B566C32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8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8E9F2EA2-053C-4E8C-798F-CD49239557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742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lessons lear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0572-E209-C004-0B76-BCD34C83F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967398"/>
            <a:ext cx="6739445" cy="932688"/>
          </a:xfrm>
        </p:spPr>
        <p:txBody>
          <a:bodyPr anchor="t" anchorCtr="0"/>
          <a:lstStyle>
            <a:lvl1pPr>
              <a:defRPr sz="3200"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B11C-64B6-3212-4DCF-FDC70802EF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8000" y="2086252"/>
            <a:ext cx="3454707" cy="4068742"/>
          </a:xfrm>
        </p:spPr>
        <p:txBody>
          <a:bodyPr/>
          <a:lstStyle>
            <a:lvl1pPr marL="288000" indent="-288000">
              <a:defRPr sz="1600">
                <a:solidFill>
                  <a:srgbClr val="110B79"/>
                </a:solidFill>
              </a:defRPr>
            </a:lvl1pPr>
            <a:lvl2pPr marL="576000" indent="-288000">
              <a:defRPr sz="1600">
                <a:solidFill>
                  <a:srgbClr val="110B79"/>
                </a:solidFill>
              </a:defRPr>
            </a:lvl2pPr>
            <a:lvl3pPr>
              <a:defRPr sz="1600">
                <a:solidFill>
                  <a:srgbClr val="110B79"/>
                </a:solidFill>
              </a:defRPr>
            </a:lvl3pPr>
            <a:lvl4pPr indent="-288000">
              <a:defRPr sz="1600">
                <a:solidFill>
                  <a:srgbClr val="110B79"/>
                </a:solidFill>
              </a:defRPr>
            </a:lvl4pPr>
            <a:lvl5pPr>
              <a:defRPr sz="1600">
                <a:solidFill>
                  <a:srgbClr val="110B7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3F39F1D-50C9-D553-E1DC-FF5064A2A7D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8000" y="506947"/>
            <a:ext cx="4264371" cy="440787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2200">
                <a:solidFill>
                  <a:srgbClr val="54AAD6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Case Study header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D83CFC-FDCA-E26C-53E3-80FB4CA49824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4B7F1C-17ED-C949-DB22-ECB9AEB7FA77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D62B37-1173-B1B5-2FA8-CEE5DACFD6E1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103E9913-0A30-45DE-0EAA-B0312CF66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BD0E4B-F161-0722-357D-1461BC39589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54936" y="2086252"/>
            <a:ext cx="3454707" cy="4068742"/>
          </a:xfrm>
        </p:spPr>
        <p:txBody>
          <a:bodyPr/>
          <a:lstStyle>
            <a:lvl1pPr marL="288000" indent="-288000">
              <a:defRPr sz="1600">
                <a:solidFill>
                  <a:srgbClr val="110B79"/>
                </a:solidFill>
              </a:defRPr>
            </a:lvl1pPr>
            <a:lvl2pPr marL="576000" indent="-288000">
              <a:defRPr sz="1600">
                <a:solidFill>
                  <a:srgbClr val="110B79"/>
                </a:solidFill>
              </a:defRPr>
            </a:lvl2pPr>
            <a:lvl3pPr>
              <a:defRPr sz="1600">
                <a:solidFill>
                  <a:srgbClr val="110B79"/>
                </a:solidFill>
              </a:defRPr>
            </a:lvl3pPr>
            <a:lvl4pPr indent="-288000">
              <a:defRPr sz="1600">
                <a:solidFill>
                  <a:srgbClr val="110B79"/>
                </a:solidFill>
              </a:defRPr>
            </a:lvl4pPr>
            <a:lvl5pPr>
              <a:defRPr sz="1600">
                <a:solidFill>
                  <a:srgbClr val="110B7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5DFBA7D3-418C-CE48-8CFF-9993E72D909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751871" y="967397"/>
            <a:ext cx="4268494" cy="52647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4" name="Picture 13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164A211D-14D7-E184-F1B1-6FF81945B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27D75D6F-FED8-77A4-2227-F4E711C022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4B225092-CDB7-27C0-19F6-2ED2A8E105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9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2105CE9F-09D3-2480-F431-25A20B871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05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A95B2-529A-6AA2-9A9C-ADFBE015C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99" y="365125"/>
            <a:ext cx="11076439" cy="1325563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C3DDD0-3F98-7B13-D64C-40B1DE235C6F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0D713A-59C1-520F-C8A6-E6939D400A93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B7BD08-1D49-12E5-1E27-D879D47104BD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32F99E1C-56C4-F59E-3DCF-BDD5CF6AA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14" name="Picture 13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A80278DC-5B67-8B96-4EB1-820AA130CB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D022E99C-0374-F866-217C-9F1E2181E4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675F7F07-F97A-30D7-6A36-4F517E48EF5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5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EB7A4440-CC09-4570-D928-9766EB3002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1134-8383-94CA-E7FE-A587B31B8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99" y="455827"/>
            <a:ext cx="11088569" cy="1186259"/>
          </a:xfrm>
        </p:spPr>
        <p:txBody>
          <a:bodyPr anchor="b"/>
          <a:lstStyle>
            <a:lvl1pPr>
              <a:lnSpc>
                <a:spcPct val="82000"/>
              </a:lnSpc>
              <a:defRPr sz="6000"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38D33-8A73-53C6-C1FD-D8E3C69EF8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7999" y="1663506"/>
            <a:ext cx="11088569" cy="1066287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54AAD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subheading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3EE266-5128-3AA2-4916-1D4E2232DFE6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34D63B-1FAF-D03F-24BE-B0E1E74A9F0B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9CEB15-0AFF-7E6F-91CB-7F985F444994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1" name="Picture 10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278307E4-CD44-1364-D739-43949527D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12" name="Picture 11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41D54FBA-60B6-A1FC-6587-475833AB19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3353086C-76DA-F0D6-76BB-D802E8A5CB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54FB327C-2BA1-344C-44AE-08C091C098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6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43A9EE90-46A9-D2E2-C7D2-B10A691376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26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D918CE-F8A9-F340-269E-3AC0130AB035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E4FE1-9DF6-CEF5-2C71-2074EAC45992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91E59-D65C-7A12-A157-D64EB5F56E86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0465AFA5-51F5-AAE6-A08C-1D213A4AA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10" name="Picture 9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7655D60B-4755-8165-B33A-F85367787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20393653-7DA8-2B41-4B5E-EC89EA86D7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7E045DD6-AD54-D777-2B3E-9FAE046B7C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4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47A4D4EF-1A7A-FD13-91F1-81AB23E720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629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E2CEFD-53A7-F848-E621-193FE077F114}"/>
              </a:ext>
            </a:extLst>
          </p:cNvPr>
          <p:cNvSpPr/>
          <p:nvPr userDrawn="1"/>
        </p:nvSpPr>
        <p:spPr>
          <a:xfrm>
            <a:off x="0" y="0"/>
            <a:ext cx="11268456" cy="6095673"/>
          </a:xfrm>
          <a:prstGeom prst="rect">
            <a:avLst/>
          </a:prstGeom>
          <a:solidFill>
            <a:srgbClr val="110B7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9F9CF-4833-C65A-67C8-837598028DF6}"/>
              </a:ext>
            </a:extLst>
          </p:cNvPr>
          <p:cNvSpPr txBox="1"/>
          <p:nvPr userDrawn="1"/>
        </p:nvSpPr>
        <p:spPr>
          <a:xfrm>
            <a:off x="807430" y="529116"/>
            <a:ext cx="6547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5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55685C6A-0E68-2394-324C-54B4A827E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517"/>
          <a:stretch/>
        </p:blipFill>
        <p:spPr>
          <a:xfrm>
            <a:off x="-2" y="1947859"/>
            <a:ext cx="11268457" cy="2613939"/>
          </a:xfrm>
          <a:prstGeom prst="rect">
            <a:avLst/>
          </a:prstGeom>
        </p:spPr>
      </p:pic>
      <p:pic>
        <p:nvPicPr>
          <p:cNvPr id="7" name="Picture 6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EEDEBAB6-2861-E836-2C7F-B5BA1A5B8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A1B5EA-1F61-0885-FB81-E02E40FF8A95}"/>
              </a:ext>
            </a:extLst>
          </p:cNvPr>
          <p:cNvSpPr txBox="1"/>
          <p:nvPr userDrawn="1"/>
        </p:nvSpPr>
        <p:spPr>
          <a:xfrm>
            <a:off x="8060924" y="4121345"/>
            <a:ext cx="2465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0">
                <a:solidFill>
                  <a:schemeClr val="bg1"/>
                </a:solidFill>
                <a:latin typeface="Arial Narrow" panose="020B0606020202030204" pitchFamily="34" charset="0"/>
              </a:rPr>
              <a:t>Thank you!</a:t>
            </a:r>
            <a:endParaRPr lang="en-SG" sz="3200" b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BF7D8DBE-B513-4E8A-B7B3-B9BE1374941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20888" y="4788721"/>
            <a:ext cx="1628129" cy="998858"/>
          </a:xfrm>
          <a:prstGeom prst="rect">
            <a:avLst/>
          </a:prstGeom>
          <a:solidFill>
            <a:srgbClr val="110B79"/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1451285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9BA71E-6C17-9231-1024-B347C347CFE0}"/>
              </a:ext>
            </a:extLst>
          </p:cNvPr>
          <p:cNvSpPr/>
          <p:nvPr userDrawn="1"/>
        </p:nvSpPr>
        <p:spPr>
          <a:xfrm>
            <a:off x="-2" y="0"/>
            <a:ext cx="30443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27EC96-5A69-FEC7-C59F-AF5373E171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0237" y="1362218"/>
            <a:ext cx="5513306" cy="3046296"/>
          </a:xfrm>
        </p:spPr>
        <p:txBody>
          <a:bodyPr anchor="b">
            <a:normAutofit/>
          </a:bodyPr>
          <a:lstStyle>
            <a:lvl1pPr algn="l">
              <a:lnSpc>
                <a:spcPct val="82000"/>
              </a:lnSpc>
              <a:defRPr sz="7000" spc="-1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title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1AA46C2-D5D7-9AB0-2723-2F27FFB20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0236" y="4500588"/>
            <a:ext cx="5513307" cy="1655762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54AA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30B0BA87-E2FC-3CF1-41CF-01F5990836E4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-1" y="1241999"/>
            <a:ext cx="5601600" cy="3436585"/>
          </a:xfrm>
          <a:prstGeom prst="rect">
            <a:avLst/>
          </a:prstGeom>
          <a:solidFill>
            <a:srgbClr val="110B79"/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1901E0D4-B015-A3D3-BD6D-DB582D4B1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447" y="289726"/>
            <a:ext cx="1990305" cy="6625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1F8962-A514-7D44-659D-AA446166C9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356" r="24356"/>
          <a:stretch/>
        </p:blipFill>
        <p:spPr>
          <a:xfrm>
            <a:off x="-3" y="5034393"/>
            <a:ext cx="3044310" cy="11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86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293A-AB6E-809B-F981-221F2400F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561" y="365125"/>
            <a:ext cx="11080639" cy="1325563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735BA-5151-4AA3-4B84-732B3AF55F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7561" y="1825625"/>
            <a:ext cx="11080639" cy="4351338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90F542-89BD-74C6-6F89-96C559F221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509" t="67526" r="69138" b="4768"/>
          <a:stretch/>
        </p:blipFill>
        <p:spPr>
          <a:xfrm>
            <a:off x="9244977" y="365125"/>
            <a:ext cx="2947023" cy="55946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4E3905-3D38-F2F0-46F3-BBCEB6AA56B9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96A4B-E780-FB88-C5AF-E8DAD24487C5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D33DA-F853-9583-2268-CE4540C82E24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78FCD285-ED9A-381A-14C3-16506F282D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83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C479B6F-8C43-AFC9-4546-069E77B2C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508" t="67526" r="51971" b="19087"/>
          <a:stretch/>
        </p:blipFill>
        <p:spPr>
          <a:xfrm>
            <a:off x="4712733" y="4154748"/>
            <a:ext cx="5862501" cy="2703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A2293A-AB6E-809B-F981-221F2400F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99" y="935394"/>
            <a:ext cx="9158331" cy="1325563"/>
          </a:xfrm>
        </p:spPr>
        <p:txBody>
          <a:bodyPr anchor="t" anchorCtr="0"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735BA-5151-4AA3-4B84-732B3AF55F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7999" y="2395894"/>
            <a:ext cx="11083873" cy="3808261"/>
          </a:xfrm>
        </p:spPr>
        <p:txBody>
          <a:bodyPr/>
          <a:lstStyle/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474910-C3FD-92B2-3AA1-911C2E42D5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57999" y="477448"/>
            <a:ext cx="8834357" cy="440787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2200">
                <a:solidFill>
                  <a:srgbClr val="54AAD6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Header</a:t>
            </a:r>
            <a:endParaRPr lang="en-US"/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5135041-1C06-DBFA-ECFC-82A54A7C3C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7128" y="6288952"/>
            <a:ext cx="1038225" cy="447675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1000ED-9A73-785B-71E0-FEA02BF2D27A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6493A-AD04-4761-44ED-47DD1AC06283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22C1C5-96E3-F88D-03D7-7A94C97E16C7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E0C3C3A2-C54D-B582-3F82-9C12B593C3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0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293A-AB6E-809B-F981-221F2400F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561" y="365125"/>
            <a:ext cx="11080639" cy="1325563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735BA-5151-4AA3-4B84-732B3AF55F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7561" y="1825625"/>
            <a:ext cx="11080639" cy="4351338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  <a:lvl2pPr>
              <a:defRPr>
                <a:solidFill>
                  <a:srgbClr val="110B79"/>
                </a:solidFill>
              </a:defRPr>
            </a:lvl2pPr>
            <a:lvl3pPr>
              <a:buClr>
                <a:srgbClr val="54AAD6"/>
              </a:buClr>
              <a:defRPr>
                <a:solidFill>
                  <a:srgbClr val="110B79"/>
                </a:solidFill>
              </a:defRPr>
            </a:lvl3pPr>
            <a:lvl4pPr>
              <a:buClr>
                <a:srgbClr val="54AAD6"/>
              </a:buClr>
              <a:defRPr>
                <a:solidFill>
                  <a:srgbClr val="110B79"/>
                </a:solidFill>
              </a:defRPr>
            </a:lvl4pPr>
            <a:lvl5pPr>
              <a:defRPr>
                <a:solidFill>
                  <a:srgbClr val="110B79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51361-38CC-A4A9-E03A-112784D0C511}"/>
              </a:ext>
            </a:extLst>
          </p:cNvPr>
          <p:cNvSpPr/>
          <p:nvPr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9C0259-0ECA-FEE0-DC00-E5755092FE28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11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95E9CBA0-25A5-5EE9-543D-F3F54C763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pic>
        <p:nvPicPr>
          <p:cNvPr id="11" name="Imagem 10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1CCDA83-9E91-3431-6548-7F140253EA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951" y="6356248"/>
            <a:ext cx="950343" cy="497345"/>
          </a:xfrm>
          <a:prstGeom prst="rect">
            <a:avLst/>
          </a:prstGeom>
        </p:spPr>
      </p:pic>
      <p:pic>
        <p:nvPicPr>
          <p:cNvPr id="13" name="Imagem 12" descr="Texto&#10;&#10;O conteúdo gerado por IA pode estar incorreto.">
            <a:extLst>
              <a:ext uri="{FF2B5EF4-FFF2-40B4-BE49-F238E27FC236}">
                <a16:creationId xmlns:a16="http://schemas.microsoft.com/office/drawing/2014/main" id="{95799FE4-9943-584F-7CEB-562FA7072B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37283"/>
          <a:stretch/>
        </p:blipFill>
        <p:spPr>
          <a:xfrm>
            <a:off x="2026159" y="6394348"/>
            <a:ext cx="950343" cy="370531"/>
          </a:xfrm>
          <a:prstGeom prst="rect">
            <a:avLst/>
          </a:prstGeom>
        </p:spPr>
      </p:pic>
      <p:pic>
        <p:nvPicPr>
          <p:cNvPr id="14" name="Imagem 13" descr="Logotipo&#10;&#10;O conteúdo gerado por IA pode estar incorreto.">
            <a:extLst>
              <a:ext uri="{FF2B5EF4-FFF2-40B4-BE49-F238E27FC236}">
                <a16:creationId xmlns:a16="http://schemas.microsoft.com/office/drawing/2014/main" id="{E1D18181-D71C-C506-75EA-F5149A73598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6551" b="35926"/>
          <a:stretch/>
        </p:blipFill>
        <p:spPr>
          <a:xfrm>
            <a:off x="52912" y="6421196"/>
            <a:ext cx="1068039" cy="3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7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D958-7BD6-A54D-AB04-F9BFED3A5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365125"/>
            <a:ext cx="11080200" cy="1325563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D79C6-C3D4-1370-251B-53457ADCD6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2741" y="1825625"/>
            <a:ext cx="5315459" cy="4351338"/>
          </a:xfrm>
        </p:spPr>
        <p:txBody>
          <a:bodyPr/>
          <a:lstStyle/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B7A37-EE43-0DAE-C20C-62B8EB5FB07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8000" y="1825625"/>
            <a:ext cx="5311260" cy="4351338"/>
          </a:xfrm>
        </p:spPr>
        <p:txBody>
          <a:bodyPr/>
          <a:lstStyle/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6F0C0-F25D-E88C-7FE4-89C9B9A1DA3A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27E7B-4F88-A46B-654E-43FC058B5FED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13B926-1B5B-E556-1FC1-ACBA6BBF1723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0724CA58-6B2D-BF39-1163-BC2B5B7A3E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3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9BA71E-6C17-9231-1024-B347C347CFE0}"/>
              </a:ext>
            </a:extLst>
          </p:cNvPr>
          <p:cNvSpPr/>
          <p:nvPr userDrawn="1"/>
        </p:nvSpPr>
        <p:spPr>
          <a:xfrm>
            <a:off x="-2" y="0"/>
            <a:ext cx="798102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27EC96-5A69-FEC7-C59F-AF5373E171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202" y="475686"/>
            <a:ext cx="5513306" cy="3046296"/>
          </a:xfrm>
        </p:spPr>
        <p:txBody>
          <a:bodyPr anchor="b">
            <a:normAutofit/>
          </a:bodyPr>
          <a:lstStyle>
            <a:lvl1pPr algn="l">
              <a:lnSpc>
                <a:spcPct val="82000"/>
              </a:lnSpc>
              <a:defRPr sz="6000" spc="-100" baseline="0"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section title</a:t>
            </a:r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30B0BA87-E2FC-3CF1-41CF-01F5990836E4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284508" y="483248"/>
            <a:ext cx="5601600" cy="3436585"/>
          </a:xfrm>
          <a:prstGeom prst="rect">
            <a:avLst/>
          </a:prstGeom>
          <a:solidFill>
            <a:srgbClr val="110B79"/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020A5-B317-7A52-0B7A-9D23E29D87F3}"/>
              </a:ext>
            </a:extLst>
          </p:cNvPr>
          <p:cNvSpPr txBox="1">
            <a:spLocks/>
          </p:cNvSpPr>
          <p:nvPr userDrawn="1"/>
        </p:nvSpPr>
        <p:spPr>
          <a:xfrm>
            <a:off x="771198" y="3529544"/>
            <a:ext cx="551330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600" kern="1200">
                <a:solidFill>
                  <a:srgbClr val="54AAD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54AAD6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54AAD6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</a:t>
            </a:r>
            <a:r>
              <a:rPr lang="en-GB" err="1"/>
              <a:t>subheaing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04A6E-FED4-3B0B-3400-7E6D27DDF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012" r="17012"/>
          <a:stretch/>
        </p:blipFill>
        <p:spPr>
          <a:xfrm>
            <a:off x="0" y="4529750"/>
            <a:ext cx="7981028" cy="22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2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4918-6391-E8F0-27D8-9172CDA1A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365126"/>
            <a:ext cx="11076000" cy="1316037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B35B4-4EE6-7B64-CD64-9E0A8F08B8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8000" y="1739591"/>
            <a:ext cx="5328000" cy="743182"/>
          </a:xfrm>
        </p:spPr>
        <p:txBody>
          <a:bodyPr anchor="b">
            <a:normAutofit/>
          </a:bodyPr>
          <a:lstStyle>
            <a:lvl1pPr marL="0" indent="0">
              <a:buNone/>
              <a:defRPr sz="2600" b="0">
                <a:solidFill>
                  <a:srgbClr val="54AAD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subheading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8D510-6D9F-EC75-08C5-5686EE545E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8000" y="2505075"/>
            <a:ext cx="5328000" cy="3684588"/>
          </a:xfrm>
        </p:spPr>
        <p:txBody>
          <a:bodyPr/>
          <a:lstStyle/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64E12-09E9-8665-2E7F-76EE5D2E761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06002" y="1739591"/>
            <a:ext cx="5328000" cy="743182"/>
          </a:xfrm>
        </p:spPr>
        <p:txBody>
          <a:bodyPr anchor="b">
            <a:normAutofit/>
          </a:bodyPr>
          <a:lstStyle>
            <a:lvl1pPr marL="0" indent="0">
              <a:buNone/>
              <a:defRPr sz="2600" b="0">
                <a:solidFill>
                  <a:srgbClr val="54AAD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subheading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B154F-B7E1-EAC7-70FD-31ABCC9B452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6002" y="2505075"/>
            <a:ext cx="5328000" cy="3684588"/>
          </a:xfrm>
        </p:spPr>
        <p:txBody>
          <a:bodyPr/>
          <a:lstStyle/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9A5A5-F9D6-05A7-CDDA-6433C76F6F29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A0A2D4-384F-C0DF-0473-C750FB373FA7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2BB600-8013-45EA-263F-62B212C22632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47890549-14C3-36FC-EEBD-6C7A7BA3B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86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D958-7BD6-A54D-AB04-F9BFED3A5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365125"/>
            <a:ext cx="11080200" cy="1325563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D79C6-C3D4-1370-251B-53457ADCD6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87594" y="4070146"/>
            <a:ext cx="3416811" cy="2012659"/>
          </a:xfrm>
        </p:spPr>
        <p:txBody>
          <a:bodyPr/>
          <a:lstStyle/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B7A37-EE43-0DAE-C20C-62B8EB5FB07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8000" y="4041912"/>
            <a:ext cx="3416811" cy="2012659"/>
          </a:xfrm>
        </p:spPr>
        <p:txBody>
          <a:bodyPr/>
          <a:lstStyle/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6F0C0-F25D-E88C-7FE4-89C9B9A1DA3A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27E7B-4F88-A46B-654E-43FC058B5FED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13B926-1B5B-E556-1FC1-ACBA6BBF1723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0724CA58-6B2D-BF39-1163-BC2B5B7A3E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16EE0511-F3A4-0A49-A9EB-1E92D3C75E2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217189" y="1825625"/>
            <a:ext cx="3416811" cy="2096216"/>
          </a:xfrm>
          <a:prstGeom prst="rect">
            <a:avLst/>
          </a:prstGeom>
          <a:solidFill>
            <a:srgbClr val="54AAD6"/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7CE2580-6865-4AE6-44AF-D48E6476F35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387594" y="1825625"/>
            <a:ext cx="3416811" cy="2096216"/>
          </a:xfrm>
          <a:prstGeom prst="rect">
            <a:avLst/>
          </a:prstGeom>
          <a:solidFill>
            <a:srgbClr val="54AAD6"/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74C237D-5B67-2079-5156-F55FA71AEDDD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58000" y="1825625"/>
            <a:ext cx="3416811" cy="2096216"/>
          </a:xfrm>
          <a:prstGeom prst="rect">
            <a:avLst/>
          </a:prstGeom>
          <a:solidFill>
            <a:srgbClr val="54AAD6"/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9A97045-2552-6AD1-B284-C5551DE2261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217188" y="4071308"/>
            <a:ext cx="3416811" cy="2012659"/>
          </a:xfrm>
        </p:spPr>
        <p:txBody>
          <a:bodyPr/>
          <a:lstStyle/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32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arge nav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2285976-247A-1BF4-0441-9F76D0559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634780"/>
            <a:ext cx="5895549" cy="1600200"/>
          </a:xfrm>
        </p:spPr>
        <p:txBody>
          <a:bodyPr anchor="b">
            <a:noAutofit/>
          </a:bodyPr>
          <a:lstStyle>
            <a:lvl1pPr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0645360-5CAC-AF0F-8845-785CBB4022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8000" y="2397511"/>
            <a:ext cx="5895549" cy="37476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200" spc="-1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D20FC92-BBA6-982B-698B-B1CF1AA83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6000" y="1154113"/>
            <a:ext cx="4788000" cy="49911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26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FA2B-0F91-4050-7882-F6EF61CAD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457200"/>
            <a:ext cx="5135229" cy="154577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294119-0CA8-138C-49A6-96316CE7F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5544064" cy="3429000"/>
          </a:xfrm>
          <a:solidFill>
            <a:schemeClr val="tx2"/>
          </a:solidFill>
        </p:spPr>
        <p:txBody>
          <a:bodyPr bIns="503999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99E0323-DA02-4CD2-DF75-DFF6A302CAC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096000" y="3853542"/>
            <a:ext cx="5551715" cy="21880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7D062-B921-CCB6-AD90-7CE438C1F22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8000" y="2090058"/>
            <a:ext cx="5135229" cy="39515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FAF290-1EF1-D007-57BB-689842045F6A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7D0F7-2373-F68F-37F5-01652F6C855D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4FAF53-AF8D-6647-2BF2-19DF3CD091E7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84F92B4E-5294-B7FE-E878-506CEF8BA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1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B371391-8088-4629-EBED-0CF80DCB6B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3188" y="0"/>
            <a:ext cx="7008812" cy="6858000"/>
          </a:xfrm>
          <a:solidFill>
            <a:schemeClr val="tx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110B79"/>
                </a:solidFill>
              </a:defRPr>
            </a:lvl1pPr>
            <a:lvl2pPr marL="288000" indent="0">
              <a:buNone/>
              <a:defRPr>
                <a:noFill/>
              </a:defRPr>
            </a:lvl2pPr>
            <a:lvl3pPr marL="576000" indent="0">
              <a:buNone/>
              <a:defRPr>
                <a:noFill/>
              </a:defRPr>
            </a:lvl3pPr>
            <a:lvl4pPr marL="792000" indent="0">
              <a:buNone/>
              <a:defRPr>
                <a:noFill/>
              </a:defRPr>
            </a:lvl4pPr>
            <a:lvl5pPr marL="1080000" indent="0">
              <a:buNone/>
              <a:defRPr>
                <a:noFill/>
              </a:defRPr>
            </a:lvl5pPr>
          </a:lstStyle>
          <a:p>
            <a:pPr lvl="0"/>
            <a:r>
              <a:rPr lang="en-GB"/>
              <a:t>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980572-E209-C004-0B76-BCD34C83F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457200"/>
            <a:ext cx="42660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B11C-64B6-3212-4DCF-FDC70802EF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481590" cy="5157736"/>
          </a:xfrm>
        </p:spPr>
        <p:txBody>
          <a:bodyPr/>
          <a:lstStyle>
            <a:lvl1pPr marL="288000" indent="-288000">
              <a:defRPr sz="1800">
                <a:solidFill>
                  <a:srgbClr val="110B79"/>
                </a:solidFill>
              </a:defRPr>
            </a:lvl1pPr>
            <a:lvl2pPr marL="576000" indent="-288000">
              <a:defRPr sz="1800">
                <a:solidFill>
                  <a:srgbClr val="110B79"/>
                </a:solidFill>
              </a:defRPr>
            </a:lvl2pPr>
            <a:lvl3pPr>
              <a:defRPr sz="1800">
                <a:solidFill>
                  <a:srgbClr val="110B79"/>
                </a:solidFill>
              </a:defRPr>
            </a:lvl3pPr>
            <a:lvl4pPr indent="-288000">
              <a:defRPr sz="1800">
                <a:solidFill>
                  <a:srgbClr val="110B79"/>
                </a:solidFill>
              </a:defRPr>
            </a:lvl4pPr>
            <a:lvl5pPr>
              <a:defRPr sz="1800">
                <a:solidFill>
                  <a:srgbClr val="110B7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B7FCD-0AD9-2876-5536-55A7422DD3E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8000" y="2096728"/>
            <a:ext cx="4266000" cy="40484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CE5CDC-0F24-0D85-11C3-DBED8618017A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F43CF-A6EB-56FB-7CDF-E1659B7662A2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C83512-1958-B00E-0318-9A4EA939935E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EF1450A5-7716-E4D6-EEF2-A95C3B8ADA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10" name="Picture 9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F7828EE7-48F6-F0AE-B5BF-A029B14A81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3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0572-E209-C004-0B76-BCD34C83F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967398"/>
            <a:ext cx="4264371" cy="9326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B7FCD-0AD9-2876-5536-55A7422DD3E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8000" y="1995948"/>
            <a:ext cx="4264371" cy="415904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3F39F1D-50C9-D553-E1DC-FF5064A2A7D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8000" y="506947"/>
            <a:ext cx="4264371" cy="440787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2200">
                <a:solidFill>
                  <a:srgbClr val="54AAD6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Header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B11C-64B6-3212-4DCF-FDC70802EF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51476" y="987425"/>
            <a:ext cx="5711711" cy="5167569"/>
          </a:xfrm>
        </p:spPr>
        <p:txBody>
          <a:bodyPr/>
          <a:lstStyle>
            <a:lvl1pPr marL="288000" indent="-288000">
              <a:defRPr sz="1800"/>
            </a:lvl1pPr>
            <a:lvl2pPr marL="576000" indent="-288000">
              <a:defRPr sz="1800"/>
            </a:lvl2pPr>
            <a:lvl3pPr>
              <a:defRPr sz="1800"/>
            </a:lvl3pPr>
            <a:lvl4pPr indent="-288000"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942E5E-DECD-4015-59F7-C5735F26C604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BB28E-86B2-EBB1-E4AC-7E0ED84C7158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E15AC1-318B-F4DE-2D42-6BF9ACDE5566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770D3484-81D9-6933-A122-B9615749B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2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lessons lear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0572-E209-C004-0B76-BCD34C83F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967398"/>
            <a:ext cx="7051643" cy="9326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3F39F1D-50C9-D553-E1DC-FF5064A2A7D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8000" y="506947"/>
            <a:ext cx="4264371" cy="440787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2200">
                <a:solidFill>
                  <a:srgbClr val="54AAD6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Case Study header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942E5E-DECD-4015-59F7-C5735F26C604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BB28E-86B2-EBB1-E4AC-7E0ED84C7158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E15AC1-318B-F4DE-2D42-6BF9ACDE5566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770D3484-81D9-6933-A122-B9615749B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6CC0DE-7122-198F-C16D-3DF45530061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54936" y="2031734"/>
            <a:ext cx="3454707" cy="4068742"/>
          </a:xfrm>
        </p:spPr>
        <p:txBody>
          <a:bodyPr/>
          <a:lstStyle>
            <a:lvl1pPr marL="288000" indent="-288000">
              <a:defRPr sz="1600">
                <a:solidFill>
                  <a:schemeClr val="tx1"/>
                </a:solidFill>
              </a:defRPr>
            </a:lvl1pPr>
            <a:lvl2pPr marL="576000" indent="-288000"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 indent="-288000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08A7A818-0BAD-CC05-BFBE-1621788E7BE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751871" y="967397"/>
            <a:ext cx="4268494" cy="5133079"/>
          </a:xfrm>
          <a:prstGeom prst="rect">
            <a:avLst/>
          </a:prstGeom>
          <a:solidFill>
            <a:srgbClr val="54AAD6"/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46C1BD-5319-C3EB-F1A2-07BAB179931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8001" y="2031734"/>
            <a:ext cx="3454707" cy="4068742"/>
          </a:xfrm>
        </p:spPr>
        <p:txBody>
          <a:bodyPr/>
          <a:lstStyle>
            <a:lvl1pPr marL="288000" indent="-288000">
              <a:defRPr sz="1600">
                <a:solidFill>
                  <a:schemeClr val="tx1"/>
                </a:solidFill>
              </a:defRPr>
            </a:lvl1pPr>
            <a:lvl2pPr marL="576000" indent="-288000"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 indent="-288000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63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A95B2-529A-6AA2-9A9C-ADFBE015C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99" y="365125"/>
            <a:ext cx="11076439" cy="1325563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8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293A-AB6E-809B-F981-221F2400F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99" y="935394"/>
            <a:ext cx="9158331" cy="1325563"/>
          </a:xfrm>
        </p:spPr>
        <p:txBody>
          <a:bodyPr anchor="t" anchorCtr="0"/>
          <a:lstStyle>
            <a:lvl1pPr>
              <a:defRPr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735BA-5151-4AA3-4B84-732B3AF55F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7999" y="2395894"/>
            <a:ext cx="11083873" cy="3808261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  <a:lvl2pPr>
              <a:defRPr>
                <a:solidFill>
                  <a:srgbClr val="110B79"/>
                </a:solidFill>
              </a:defRPr>
            </a:lvl2pPr>
            <a:lvl3pPr>
              <a:buClr>
                <a:srgbClr val="54AAD6"/>
              </a:buClr>
              <a:defRPr>
                <a:solidFill>
                  <a:srgbClr val="110B79"/>
                </a:solidFill>
              </a:defRPr>
            </a:lvl3pPr>
            <a:lvl4pPr>
              <a:buClr>
                <a:srgbClr val="54AAD6"/>
              </a:buClr>
              <a:defRPr>
                <a:solidFill>
                  <a:srgbClr val="110B79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110B79"/>
                </a:solidFill>
              </a:defRPr>
            </a:lvl5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474910-C3FD-92B2-3AA1-911C2E42D5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58000" y="477448"/>
            <a:ext cx="8535943" cy="440787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2200">
                <a:solidFill>
                  <a:srgbClr val="54AAD6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Header</a:t>
            </a:r>
            <a:endParaRPr lang="en-US"/>
          </a:p>
        </p:txBody>
      </p:sp>
      <p:pic>
        <p:nvPicPr>
          <p:cNvPr id="15" name="Picture 14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36A0A2F7-7FA7-27B7-B7D0-55123EC62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613" t="44409" r="68267" b="-588"/>
          <a:stretch/>
        </p:blipFill>
        <p:spPr>
          <a:xfrm>
            <a:off x="1" y="4597044"/>
            <a:ext cx="565412" cy="228201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B056BD-2810-9104-C8EE-BF9F36F7C67C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91EBA8-B411-8E88-856E-1346F53A217B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1A432D-3F99-92F4-6665-C66FB3043442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" name="Picture 19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E27B8E23-5CF4-4B1C-DB3C-B5C4DD1E5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21" name="Picture 20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1477CB9A-5AD1-D4A6-7956-896898E7D6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EB69F656-481D-8A07-CBA0-251A7E5498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72710FEE-C2B8-5B2E-3CF4-D126D553D6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6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C5DFBAEB-8981-2F23-C5B7-2CAC954E65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75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A95B2-529A-6AA2-9A9C-ADFBE015C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99" y="365125"/>
            <a:ext cx="11076439" cy="1325563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E00A6-F1ED-5167-6740-63301124D8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7999" y="1663506"/>
            <a:ext cx="11088569" cy="1066287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54AAD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3373710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656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772A8D-C710-7611-4876-9A16C84F4BB6}"/>
              </a:ext>
            </a:extLst>
          </p:cNvPr>
          <p:cNvSpPr/>
          <p:nvPr userDrawn="1"/>
        </p:nvSpPr>
        <p:spPr>
          <a:xfrm>
            <a:off x="0" y="0"/>
            <a:ext cx="11268456" cy="60956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406D7-1B8D-FE9A-A5CE-046E13EEFBEE}"/>
              </a:ext>
            </a:extLst>
          </p:cNvPr>
          <p:cNvSpPr txBox="1"/>
          <p:nvPr userDrawn="1"/>
        </p:nvSpPr>
        <p:spPr>
          <a:xfrm>
            <a:off x="807430" y="529116"/>
            <a:ext cx="6547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110B79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2400" b="1">
              <a:solidFill>
                <a:srgbClr val="110B79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69D4D-4E4C-582B-EFAB-DCC43C20F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517"/>
          <a:stretch/>
        </p:blipFill>
        <p:spPr>
          <a:xfrm>
            <a:off x="-1" y="1947859"/>
            <a:ext cx="11268456" cy="2613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DE9D2B-7C4A-680C-A17A-E0A8A490A369}"/>
              </a:ext>
            </a:extLst>
          </p:cNvPr>
          <p:cNvSpPr txBox="1"/>
          <p:nvPr userDrawn="1"/>
        </p:nvSpPr>
        <p:spPr>
          <a:xfrm>
            <a:off x="8060924" y="4121345"/>
            <a:ext cx="2465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0">
                <a:solidFill>
                  <a:schemeClr val="bg1"/>
                </a:solidFill>
                <a:latin typeface="Arial Narrow" panose="020B0606020202030204" pitchFamily="34" charset="0"/>
              </a:rPr>
              <a:t>Thank you!</a:t>
            </a:r>
            <a:endParaRPr lang="en-SG" sz="3200" b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71D448EF-B0C7-82B3-3C16-49577D021562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20888" y="4788721"/>
            <a:ext cx="1628129" cy="998858"/>
          </a:xfrm>
          <a:prstGeom prst="rect">
            <a:avLst/>
          </a:prstGeom>
          <a:noFill/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175625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D958-7BD6-A54D-AB04-F9BFED3A5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365125"/>
            <a:ext cx="11080200" cy="1325563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B7A37-EE43-0DAE-C20C-62B8EB5FB07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8000" y="1825625"/>
            <a:ext cx="5311260" cy="4351338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  <a:lvl2pPr>
              <a:defRPr>
                <a:solidFill>
                  <a:srgbClr val="110B79"/>
                </a:solidFill>
              </a:defRPr>
            </a:lvl2pPr>
            <a:lvl3pPr>
              <a:buClr>
                <a:srgbClr val="54AAD6"/>
              </a:buClr>
              <a:defRPr>
                <a:solidFill>
                  <a:srgbClr val="110B79"/>
                </a:solidFill>
              </a:defRPr>
            </a:lvl3pPr>
            <a:lvl4pPr>
              <a:buClr>
                <a:srgbClr val="54AAD6"/>
              </a:buClr>
              <a:defRPr>
                <a:solidFill>
                  <a:srgbClr val="110B79"/>
                </a:solidFill>
              </a:defRPr>
            </a:lvl4pPr>
            <a:lvl5pPr>
              <a:defRPr>
                <a:solidFill>
                  <a:srgbClr val="110B79"/>
                </a:solidFill>
              </a:defRPr>
            </a:lvl5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D79C6-C3D4-1370-251B-53457ADCD6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2741" y="1825625"/>
            <a:ext cx="5315459" cy="4351338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  <a:lvl2pPr>
              <a:defRPr>
                <a:solidFill>
                  <a:srgbClr val="110B79"/>
                </a:solidFill>
              </a:defRPr>
            </a:lvl2pPr>
            <a:lvl3pPr>
              <a:buClr>
                <a:srgbClr val="54AAD6"/>
              </a:buClr>
              <a:defRPr>
                <a:solidFill>
                  <a:srgbClr val="110B79"/>
                </a:solidFill>
              </a:defRPr>
            </a:lvl3pPr>
            <a:lvl4pPr>
              <a:buClr>
                <a:srgbClr val="54AAD6"/>
              </a:buClr>
              <a:defRPr>
                <a:solidFill>
                  <a:srgbClr val="110B79"/>
                </a:solidFill>
              </a:defRPr>
            </a:lvl4pPr>
            <a:lvl5pPr>
              <a:defRPr>
                <a:solidFill>
                  <a:srgbClr val="110B79"/>
                </a:solidFill>
              </a:defRPr>
            </a:lvl5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2896AD-DAD9-EC9E-3833-4563FC65B587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A76FC-FD04-DB22-EE94-B95BADB2D024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D14293-677E-609B-812F-D18EDEBC750D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02A7F631-F493-4846-A644-D1ED681605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14" name="Picture 13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5A04502F-6946-4DC6-1C73-63565797C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50A2FA88-D51C-B8A8-4BA0-0BC0CACB07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2FB303A9-471C-9CFC-3E30-A414FEB097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7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74FB9CEC-82F8-A173-BA72-C8F7BB2480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65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1105738E-064C-B124-4EA9-F8D519E6F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E01377-16E7-89D8-8552-FD911681FCAF}"/>
              </a:ext>
            </a:extLst>
          </p:cNvPr>
          <p:cNvSpPr/>
          <p:nvPr userDrawn="1"/>
        </p:nvSpPr>
        <p:spPr>
          <a:xfrm>
            <a:off x="-3" y="0"/>
            <a:ext cx="7981028" cy="6858000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16928C-3627-AB95-92F2-00D3E6A0057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226807" y="487703"/>
            <a:ext cx="5601600" cy="34365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664B20-57BB-688C-7562-83C1FD81DAF0}"/>
              </a:ext>
            </a:extLst>
          </p:cNvPr>
          <p:cNvSpPr/>
          <p:nvPr userDrawn="1"/>
        </p:nvSpPr>
        <p:spPr>
          <a:xfrm>
            <a:off x="10442366" y="6248424"/>
            <a:ext cx="1292434" cy="480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27EC96-5A69-FEC7-C59F-AF5373E171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1" y="487703"/>
            <a:ext cx="5513306" cy="3046296"/>
          </a:xfrm>
        </p:spPr>
        <p:txBody>
          <a:bodyPr anchor="b">
            <a:normAutofit/>
          </a:bodyPr>
          <a:lstStyle>
            <a:lvl1pPr algn="l">
              <a:lnSpc>
                <a:spcPct val="82000"/>
              </a:lnSpc>
              <a:defRPr sz="6000" spc="-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section title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1AA46C2-D5D7-9AB0-2723-2F27FFB20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3500" y="3544824"/>
            <a:ext cx="5513307" cy="1655762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54AAD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subheading</a:t>
            </a:r>
            <a:endParaRPr lang="en-US"/>
          </a:p>
        </p:txBody>
      </p:sp>
      <p:pic>
        <p:nvPicPr>
          <p:cNvPr id="6" name="Picture 5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8923C5CB-CD5F-0D4E-3F77-0BED76CEEA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2366" y="6326674"/>
            <a:ext cx="1208730" cy="4023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3599F0C-6A58-E8A5-3275-53E8DCA2B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012" r="17012"/>
          <a:stretch/>
        </p:blipFill>
        <p:spPr>
          <a:xfrm>
            <a:off x="-3" y="4558912"/>
            <a:ext cx="7981028" cy="22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39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4918-6391-E8F0-27D8-9172CDA1A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365126"/>
            <a:ext cx="11076000" cy="1316037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B35B4-4EE6-7B64-CD64-9E0A8F08B8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8000" y="1739591"/>
            <a:ext cx="5328000" cy="743182"/>
          </a:xfrm>
        </p:spPr>
        <p:txBody>
          <a:bodyPr anchor="b">
            <a:normAutofit/>
          </a:bodyPr>
          <a:lstStyle>
            <a:lvl1pPr marL="0" indent="0">
              <a:buNone/>
              <a:defRPr sz="2600" b="0">
                <a:solidFill>
                  <a:srgbClr val="54AAD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subheading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8D510-6D9F-EC75-08C5-5686EE545E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8000" y="2505075"/>
            <a:ext cx="5328000" cy="3684588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  <a:lvl2pPr>
              <a:defRPr>
                <a:solidFill>
                  <a:srgbClr val="110B79"/>
                </a:solidFill>
              </a:defRPr>
            </a:lvl2pPr>
            <a:lvl3pPr>
              <a:buClr>
                <a:srgbClr val="54AAD6"/>
              </a:buClr>
              <a:defRPr>
                <a:solidFill>
                  <a:srgbClr val="110B79"/>
                </a:solidFill>
              </a:defRPr>
            </a:lvl3pPr>
            <a:lvl4pPr>
              <a:buClr>
                <a:srgbClr val="54AAD6"/>
              </a:buClr>
              <a:defRPr>
                <a:solidFill>
                  <a:srgbClr val="110B79"/>
                </a:solidFill>
              </a:defRPr>
            </a:lvl4pPr>
            <a:lvl5pPr>
              <a:defRPr>
                <a:solidFill>
                  <a:srgbClr val="110B79"/>
                </a:solidFill>
              </a:defRPr>
            </a:lvl5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64E12-09E9-8665-2E7F-76EE5D2E761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06002" y="1739591"/>
            <a:ext cx="5328000" cy="743182"/>
          </a:xfrm>
        </p:spPr>
        <p:txBody>
          <a:bodyPr anchor="b">
            <a:normAutofit/>
          </a:bodyPr>
          <a:lstStyle>
            <a:lvl1pPr marL="0" indent="0">
              <a:buNone/>
              <a:defRPr sz="2600" b="0">
                <a:solidFill>
                  <a:srgbClr val="54AAD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add subheading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B154F-B7E1-EAC7-70FD-31ABCC9B452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6002" y="2505075"/>
            <a:ext cx="5328000" cy="3684588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  <a:lvl2pPr>
              <a:defRPr>
                <a:solidFill>
                  <a:srgbClr val="110B79"/>
                </a:solidFill>
              </a:defRPr>
            </a:lvl2pPr>
            <a:lvl3pPr>
              <a:buClr>
                <a:srgbClr val="54AAD6"/>
              </a:buClr>
              <a:defRPr>
                <a:solidFill>
                  <a:srgbClr val="110B79"/>
                </a:solidFill>
              </a:defRPr>
            </a:lvl3pPr>
            <a:lvl4pPr>
              <a:buClr>
                <a:srgbClr val="54AAD6"/>
              </a:buClr>
              <a:defRPr>
                <a:solidFill>
                  <a:srgbClr val="110B79"/>
                </a:solidFill>
              </a:defRPr>
            </a:lvl4pPr>
            <a:lvl5pPr>
              <a:defRPr>
                <a:solidFill>
                  <a:srgbClr val="110B79"/>
                </a:solidFill>
              </a:defRPr>
            </a:lvl5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31ADD9-4D7C-4E71-4006-917F7EAE0C6E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4F2A7-2B8F-60C9-A402-BF5401D25B73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AA5047-42F4-994A-2B10-B30E7D3A87CC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Picture 17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BF48A3B8-47AF-DB05-B54B-4ACB0D7BE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7" name="Picture 6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197A5A70-1A50-A6A2-A606-1F56C29D28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0B2F4566-7A3F-B5DB-E595-017FE8C5E3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9" name="Imagem 8" descr="Logotipo&#10;&#10;O conteúdo gerado por IA pode estar incorreto.">
            <a:extLst>
              <a:ext uri="{FF2B5EF4-FFF2-40B4-BE49-F238E27FC236}">
                <a16:creationId xmlns:a16="http://schemas.microsoft.com/office/drawing/2014/main" id="{81A4812E-4B87-638E-DA36-35DA6643D4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10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A2CA2F5C-DEC4-649E-5C57-F04E6C3ACB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92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4918-6391-E8F0-27D8-9172CDA1A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365126"/>
            <a:ext cx="11076000" cy="1316037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8D510-6D9F-EC75-08C5-5686EE545E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8000" y="4066303"/>
            <a:ext cx="3416811" cy="2169874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  <a:lvl2pPr>
              <a:defRPr>
                <a:solidFill>
                  <a:srgbClr val="110B79"/>
                </a:solidFill>
              </a:defRPr>
            </a:lvl2pPr>
            <a:lvl3pPr>
              <a:buClr>
                <a:srgbClr val="54AAD6"/>
              </a:buClr>
              <a:defRPr>
                <a:solidFill>
                  <a:srgbClr val="110B79"/>
                </a:solidFill>
              </a:defRPr>
            </a:lvl3pPr>
            <a:lvl4pPr>
              <a:buClr>
                <a:srgbClr val="54AAD6"/>
              </a:buClr>
              <a:defRPr>
                <a:solidFill>
                  <a:srgbClr val="110B79"/>
                </a:solidFill>
              </a:defRPr>
            </a:lvl4pPr>
            <a:lvl5pPr>
              <a:defRPr>
                <a:solidFill>
                  <a:srgbClr val="110B79"/>
                </a:solidFill>
              </a:defRPr>
            </a:lvl5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B154F-B7E1-EAC7-70FD-31ABCC9B452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87594" y="4093447"/>
            <a:ext cx="3416811" cy="2169874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  <a:lvl2pPr>
              <a:defRPr>
                <a:solidFill>
                  <a:srgbClr val="110B79"/>
                </a:solidFill>
              </a:defRPr>
            </a:lvl2pPr>
            <a:lvl3pPr>
              <a:buClr>
                <a:srgbClr val="54AAD6"/>
              </a:buClr>
              <a:defRPr>
                <a:solidFill>
                  <a:srgbClr val="110B79"/>
                </a:solidFill>
              </a:defRPr>
            </a:lvl3pPr>
            <a:lvl4pPr>
              <a:buClr>
                <a:srgbClr val="54AAD6"/>
              </a:buClr>
              <a:defRPr>
                <a:solidFill>
                  <a:srgbClr val="110B79"/>
                </a:solidFill>
              </a:defRPr>
            </a:lvl4pPr>
            <a:lvl5pPr>
              <a:defRPr>
                <a:solidFill>
                  <a:srgbClr val="110B79"/>
                </a:solidFill>
              </a:defRPr>
            </a:lvl5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31ADD9-4D7C-4E71-4006-917F7EAE0C6E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4F2A7-2B8F-60C9-A402-BF5401D25B73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AA5047-42F4-994A-2B10-B30E7D3A87CC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Picture 17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BF48A3B8-47AF-DB05-B54B-4ACB0D7BE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7" name="Picture 6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634B514F-1B02-33C3-2169-8919DFD82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B3511D77-1C62-69F0-20B7-A78F2ABC13FC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217189" y="1825625"/>
            <a:ext cx="3416811" cy="2096216"/>
          </a:xfrm>
          <a:prstGeom prst="rect">
            <a:avLst/>
          </a:prstGeom>
          <a:solidFill>
            <a:srgbClr val="54AAD6"/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A0671B96-89D0-FA1D-85E4-74D4EF79127B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387594" y="1825625"/>
            <a:ext cx="3416811" cy="2096216"/>
          </a:xfrm>
          <a:prstGeom prst="rect">
            <a:avLst/>
          </a:prstGeom>
          <a:solidFill>
            <a:srgbClr val="54AAD6"/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760506-D472-B5D8-7883-7BD40C1CB30C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58000" y="1825625"/>
            <a:ext cx="3416811" cy="2096216"/>
          </a:xfrm>
          <a:prstGeom prst="rect">
            <a:avLst/>
          </a:prstGeom>
          <a:solidFill>
            <a:srgbClr val="54AAD6"/>
          </a:solidFill>
        </p:spPr>
        <p:txBody>
          <a:bodyPr wrap="square" bIns="54000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ACF359F-0DD8-063B-2436-E95D7C6115D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17189" y="4068624"/>
            <a:ext cx="3416811" cy="2169874"/>
          </a:xfrm>
        </p:spPr>
        <p:txBody>
          <a:bodyPr/>
          <a:lstStyle>
            <a:lvl1pPr>
              <a:defRPr>
                <a:solidFill>
                  <a:srgbClr val="110B79"/>
                </a:solidFill>
              </a:defRPr>
            </a:lvl1pPr>
            <a:lvl2pPr>
              <a:defRPr>
                <a:solidFill>
                  <a:srgbClr val="110B79"/>
                </a:solidFill>
              </a:defRPr>
            </a:lvl2pPr>
            <a:lvl3pPr>
              <a:buClr>
                <a:srgbClr val="54AAD6"/>
              </a:buClr>
              <a:defRPr>
                <a:solidFill>
                  <a:srgbClr val="110B79"/>
                </a:solidFill>
              </a:defRPr>
            </a:lvl3pPr>
            <a:lvl4pPr>
              <a:buClr>
                <a:srgbClr val="54AAD6"/>
              </a:buClr>
              <a:defRPr>
                <a:solidFill>
                  <a:srgbClr val="110B79"/>
                </a:solidFill>
              </a:defRPr>
            </a:lvl4pPr>
            <a:lvl5pPr>
              <a:defRPr>
                <a:solidFill>
                  <a:srgbClr val="110B79"/>
                </a:solidFill>
              </a:defRPr>
            </a:lvl5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A561297D-EF0D-CD8A-2653-CCBCB6A74F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73BEA5B3-3792-8008-FBE5-B4CC1FF4A35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12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D3B4E409-CF96-FDCF-C3D1-EB13408B19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5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0572-E209-C004-0B76-BCD34C83F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634780"/>
            <a:ext cx="5895549" cy="1600200"/>
          </a:xfrm>
        </p:spPr>
        <p:txBody>
          <a:bodyPr anchor="b">
            <a:noAutofit/>
          </a:bodyPr>
          <a:lstStyle>
            <a:lvl1pPr>
              <a:defRPr sz="6600" baseline="0">
                <a:solidFill>
                  <a:srgbClr val="110B79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B7FCD-0AD9-2876-5536-55A7422DD3E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8000" y="2397511"/>
            <a:ext cx="5895549" cy="37476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200" spc="-100" baseline="0">
                <a:solidFill>
                  <a:srgbClr val="110B7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B573FE8-FC75-EAAA-C6AA-71E4DBAA14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7680" y="1154113"/>
            <a:ext cx="4796320" cy="499110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110B79"/>
                </a:solidFill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add text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849C0-FC3C-1B73-5853-AE449CC00E6E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52CFE-3657-6A6E-5B0E-F745022A31BE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C53BF5-F4EB-35B4-E688-6F01B123E79D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1" name="Picture 10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9367D3AE-76F5-F11B-8C5A-B8F3831A2D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12" name="Picture 11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B322CBA3-92A5-6B06-5663-88744573BF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3F60A679-D773-9FB9-4784-C9235C4401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BF13CC9B-6737-E8A8-4762-140FB7A183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6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52692F95-479E-E8AA-DEF4-BADDA02A02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60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D83CFC-FDCA-E26C-53E3-80FB4CA49824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4B7F1C-17ED-C949-DB22-ECB9AEB7FA77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D62B37-1173-B1B5-2FA8-CEE5DACFD6E1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103E9913-0A30-45DE-0EAA-B0312CF66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14" name="Picture 13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164A211D-14D7-E184-F1B1-6FF81945B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F33488B-13F8-C0FF-500D-BF774F641C4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0" y="1"/>
            <a:ext cx="5544064" cy="3429000"/>
          </a:xfrm>
          <a:solidFill>
            <a:schemeClr val="tx2"/>
          </a:solidFill>
        </p:spPr>
        <p:txBody>
          <a:bodyPr bIns="503999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F63D140-2D75-C457-419C-5E3D2FC2640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96000" y="3853542"/>
            <a:ext cx="5551715" cy="21880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EE42D4-7DA0-5667-63EC-88E88BAB7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457200"/>
            <a:ext cx="5135229" cy="154577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9384B27-3C4F-91D2-9847-034C9B0C0CC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8000" y="2090058"/>
            <a:ext cx="5135229" cy="39515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BEF06257-E7DB-9FDD-2C6E-E8440873DF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6025" y="6354286"/>
            <a:ext cx="714285" cy="360000"/>
          </a:xfrm>
          <a:prstGeom prst="rect">
            <a:avLst/>
          </a:prstGeom>
        </p:spPr>
      </p:pic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85B86000-E400-4B7E-67D5-0E747B8BAF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5293" y="6354286"/>
            <a:ext cx="870732" cy="396000"/>
          </a:xfrm>
          <a:prstGeom prst="rect">
            <a:avLst/>
          </a:prstGeom>
        </p:spPr>
      </p:pic>
      <p:pic>
        <p:nvPicPr>
          <p:cNvPr id="5" name="Picture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07C6365D-E1B4-9848-394E-C833C0C65D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30" y="6311900"/>
            <a:ext cx="1108710" cy="44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42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60BDEB-BE05-DEF2-DCAC-CD786D23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7BCA5-93BB-0A6D-23BF-B454C4956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0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add text. For normal text, click off the bullet icon in the top menu.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D78D1ECB-6B1A-0B2F-91B2-2F7FBDF656D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736751" y="6413498"/>
            <a:ext cx="901449" cy="30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739" r:id="rId5"/>
    <p:sldLayoutId id="2147483653" r:id="rId6"/>
    <p:sldLayoutId id="2147483740" r:id="rId7"/>
    <p:sldLayoutId id="2147483728" r:id="rId8"/>
    <p:sldLayoutId id="2147483745" r:id="rId9"/>
    <p:sldLayoutId id="2147483656" r:id="rId10"/>
    <p:sldLayoutId id="2147483661" r:id="rId11"/>
    <p:sldLayoutId id="2147483741" r:id="rId12"/>
    <p:sldLayoutId id="2147483654" r:id="rId13"/>
    <p:sldLayoutId id="2147483735" r:id="rId14"/>
    <p:sldLayoutId id="2147483655" r:id="rId15"/>
    <p:sldLayoutId id="2147483738" r:id="rId16"/>
  </p:sldLayoutIdLst>
  <p:hf sldNum="0" hdr="0" ftr="0" dt="0"/>
  <p:txStyles>
    <p:titleStyle>
      <a:lvl1pPr algn="l" defTabSz="914400" rtl="0" eaLnBrk="1" latinLnBrk="0" hangingPunct="1">
        <a:lnSpc>
          <a:spcPct val="82000"/>
        </a:lnSpc>
        <a:spcBef>
          <a:spcPct val="0"/>
        </a:spcBef>
        <a:buNone/>
        <a:defRPr sz="4400" b="1" kern="1200" spc="-100" baseline="0">
          <a:solidFill>
            <a:srgbClr val="110B79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rgbClr val="110B79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rgbClr val="110B79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600"/>
        </a:spcBef>
        <a:buClr>
          <a:srgbClr val="54AAD6"/>
        </a:buClr>
        <a:buFont typeface="Arial" panose="020B0604020202020204" pitchFamily="34" charset="0"/>
        <a:buChar char="•"/>
        <a:defRPr sz="1800" kern="1200">
          <a:solidFill>
            <a:srgbClr val="110B79"/>
          </a:solidFill>
          <a:latin typeface="+mn-lt"/>
          <a:ea typeface="+mn-ea"/>
          <a:cs typeface="+mn-cs"/>
        </a:defRPr>
      </a:lvl3pPr>
      <a:lvl4pPr marL="1080000" indent="-288000" algn="l" defTabSz="914400" rtl="0" eaLnBrk="1" latinLnBrk="0" hangingPunct="1">
        <a:lnSpc>
          <a:spcPct val="90000"/>
        </a:lnSpc>
        <a:spcBef>
          <a:spcPts val="600"/>
        </a:spcBef>
        <a:buClr>
          <a:srgbClr val="54AAD6"/>
        </a:buClr>
        <a:buFont typeface="Arial" panose="020B0604020202020204" pitchFamily="34" charset="0"/>
        <a:buChar char="•"/>
        <a:defRPr sz="1800" kern="1200">
          <a:solidFill>
            <a:srgbClr val="110B79"/>
          </a:solidFill>
          <a:latin typeface="+mn-lt"/>
          <a:ea typeface="+mn-ea"/>
          <a:cs typeface="+mn-cs"/>
        </a:defRPr>
      </a:lvl4pPr>
      <a:lvl5pPr marL="1368000" indent="-2880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rgbClr val="110B7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0B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459742-4008-015A-FF58-262BC3227BC6}"/>
              </a:ext>
            </a:extLst>
          </p:cNvPr>
          <p:cNvSpPr/>
          <p:nvPr userDrawn="1"/>
        </p:nvSpPr>
        <p:spPr>
          <a:xfrm>
            <a:off x="10489915" y="6356248"/>
            <a:ext cx="1702085" cy="501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60BDEB-BE05-DEF2-DCAC-CD786D23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7BCA5-93BB-0A6D-23BF-B454C4956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0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add text. For normal text, click off the bullet icon in the top menu.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083AE078-8559-CCB1-F634-B0F3B8C6E09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736751" y="6457083"/>
            <a:ext cx="901449" cy="3000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5D5D65-78ED-F1CC-176B-8FB5484B5A23}"/>
              </a:ext>
            </a:extLst>
          </p:cNvPr>
          <p:cNvSpPr/>
          <p:nvPr userDrawn="1"/>
        </p:nvSpPr>
        <p:spPr>
          <a:xfrm>
            <a:off x="495418" y="6356248"/>
            <a:ext cx="4025211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EA35F0-1844-A70C-BDE9-4107F4B40575}"/>
              </a:ext>
            </a:extLst>
          </p:cNvPr>
          <p:cNvSpPr txBox="1"/>
          <p:nvPr userDrawn="1"/>
        </p:nvSpPr>
        <p:spPr>
          <a:xfrm>
            <a:off x="1719674" y="6476319"/>
            <a:ext cx="2576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 Narrow" panose="020B0606020202030204" pitchFamily="34" charset="0"/>
              </a:rPr>
              <a:t>PREVENT / PREPARE / RESPOND / RESTORE</a:t>
            </a:r>
            <a:endParaRPr lang="en-SG" sz="105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7907DF-90E3-30AB-9C2B-595CFD5F49AF}"/>
              </a:ext>
            </a:extLst>
          </p:cNvPr>
          <p:cNvSpPr/>
          <p:nvPr userDrawn="1"/>
        </p:nvSpPr>
        <p:spPr>
          <a:xfrm>
            <a:off x="0" y="6356248"/>
            <a:ext cx="527168" cy="501752"/>
          </a:xfrm>
          <a:prstGeom prst="rect">
            <a:avLst/>
          </a:prstGeom>
          <a:solidFill>
            <a:srgbClr val="110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" name="Picture 13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FE351BC6-CC07-C072-46E3-25BE01EB7FC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 l="18094" t="38588" r="42580" b="712"/>
          <a:stretch/>
        </p:blipFill>
        <p:spPr>
          <a:xfrm>
            <a:off x="0" y="6356248"/>
            <a:ext cx="1719674" cy="501752"/>
          </a:xfrm>
          <a:prstGeom prst="rect">
            <a:avLst/>
          </a:prstGeom>
        </p:spPr>
      </p:pic>
      <p:pic>
        <p:nvPicPr>
          <p:cNvPr id="15" name="Picture 14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6847C7B9-BCD2-C1A8-2008-D1821470F58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40000"/>
          </a:blip>
          <a:srcRect l="5285" t="23470" r="53058"/>
          <a:stretch/>
        </p:blipFill>
        <p:spPr>
          <a:xfrm>
            <a:off x="9719353" y="0"/>
            <a:ext cx="2472647" cy="8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47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4" r:id="rId3"/>
    <p:sldLayoutId id="2147483716" r:id="rId4"/>
    <p:sldLayoutId id="2147483733" r:id="rId5"/>
    <p:sldLayoutId id="2147483717" r:id="rId6"/>
    <p:sldLayoutId id="2147483734" r:id="rId7"/>
    <p:sldLayoutId id="2147483731" r:id="rId8"/>
    <p:sldLayoutId id="2147483721" r:id="rId9"/>
    <p:sldLayoutId id="2147483723" r:id="rId10"/>
    <p:sldLayoutId id="2147483724" r:id="rId11"/>
    <p:sldLayoutId id="2147483742" r:id="rId12"/>
    <p:sldLayoutId id="2147483726" r:id="rId13"/>
    <p:sldLayoutId id="2147483744" r:id="rId14"/>
    <p:sldLayoutId id="2147483743" r:id="rId15"/>
    <p:sldLayoutId id="2147483727" r:id="rId16"/>
  </p:sldLayoutIdLst>
  <p:hf sldNum="0" hdr="0" ftr="0" dt="0"/>
  <p:txStyles>
    <p:titleStyle>
      <a:lvl1pPr algn="l" defTabSz="914400" rtl="0" eaLnBrk="1" latinLnBrk="0" hangingPunct="1">
        <a:lnSpc>
          <a:spcPct val="82000"/>
        </a:lnSpc>
        <a:spcBef>
          <a:spcPct val="0"/>
        </a:spcBef>
        <a:buNone/>
        <a:defRPr sz="4400" b="1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600"/>
        </a:spcBef>
        <a:buClr>
          <a:srgbClr val="54AAD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88000" algn="l" defTabSz="914400" rtl="0" eaLnBrk="1" latinLnBrk="0" hangingPunct="1">
        <a:lnSpc>
          <a:spcPct val="90000"/>
        </a:lnSpc>
        <a:spcBef>
          <a:spcPts val="600"/>
        </a:spcBef>
        <a:buClr>
          <a:srgbClr val="54AAD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00" indent="-2880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B039AA-5A70-9B84-B526-880BF23C15AF}"/>
              </a:ext>
            </a:extLst>
          </p:cNvPr>
          <p:cNvSpPr/>
          <p:nvPr/>
        </p:nvSpPr>
        <p:spPr>
          <a:xfrm>
            <a:off x="4528478" y="1747594"/>
            <a:ext cx="3078482" cy="157907"/>
          </a:xfrm>
          <a:prstGeom prst="rect">
            <a:avLst/>
          </a:prstGeom>
          <a:solidFill>
            <a:srgbClr val="54A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CA50A0-830B-F6A6-F848-AB51ABA38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4995" y="1310252"/>
            <a:ext cx="6562712" cy="3046296"/>
          </a:xfrm>
        </p:spPr>
        <p:txBody>
          <a:bodyPr>
            <a:noAutofit/>
          </a:bodyPr>
          <a:lstStyle/>
          <a:p>
            <a:r>
              <a:rPr lang="en-US" sz="3200" err="1">
                <a:solidFill>
                  <a:srgbClr val="110B79"/>
                </a:solidFill>
              </a:rPr>
              <a:t>Regulamentation</a:t>
            </a:r>
            <a:r>
              <a:rPr lang="en-US" sz="3200">
                <a:solidFill>
                  <a:srgbClr val="110B79"/>
                </a:solidFill>
              </a:rPr>
              <a:t> in different countries worldwide: the importance of wildlife protection and response strategies within contingency plans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A8323D4-50CE-508B-393A-FFD3A4B05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4995" y="4424558"/>
            <a:ext cx="5513307" cy="586673"/>
          </a:xfrm>
        </p:spPr>
        <p:txBody>
          <a:bodyPr>
            <a:normAutofit/>
          </a:bodyPr>
          <a:lstStyle/>
          <a:p>
            <a:r>
              <a:rPr lang="it-IT" sz="1600">
                <a:solidFill>
                  <a:srgbClr val="54AAD6"/>
                </a:solidFill>
              </a:rPr>
              <a:t>Brigida Gandini, Driellie Melo, Viviane Barquete, </a:t>
            </a:r>
            <a:br>
              <a:rPr lang="it-IT" sz="1600">
                <a:solidFill>
                  <a:srgbClr val="54AAD6"/>
                </a:solidFill>
              </a:rPr>
            </a:br>
            <a:r>
              <a:rPr lang="it-IT" sz="1600">
                <a:solidFill>
                  <a:srgbClr val="54AAD6"/>
                </a:solidFill>
              </a:rPr>
              <a:t>Valeria Ruoppolo</a:t>
            </a:r>
            <a:endParaRPr lang="en-US" sz="1600">
              <a:solidFill>
                <a:srgbClr val="54AAD6"/>
              </a:solidFill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C7B03EF-AA7C-1CEE-1453-F26BBD5BDB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25" r="4225"/>
          <a:stretch/>
        </p:blipFill>
        <p:spPr>
          <a:xfrm>
            <a:off x="0" y="1242242"/>
            <a:ext cx="5601903" cy="34365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DC95227-AB22-9FA8-7D60-848197E4DD76}"/>
              </a:ext>
            </a:extLst>
          </p:cNvPr>
          <p:cNvGrpSpPr/>
          <p:nvPr/>
        </p:nvGrpSpPr>
        <p:grpSpPr>
          <a:xfrm>
            <a:off x="3036516" y="1242242"/>
            <a:ext cx="4587873" cy="505353"/>
            <a:chOff x="5692171" y="1294207"/>
            <a:chExt cx="4587873" cy="5053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66EA20-1005-6D09-D33E-FBDE8C7E2CB6}"/>
                </a:ext>
              </a:extLst>
            </p:cNvPr>
            <p:cNvSpPr/>
            <p:nvPr/>
          </p:nvSpPr>
          <p:spPr>
            <a:xfrm>
              <a:off x="5692171" y="1294207"/>
              <a:ext cx="4574571" cy="505353"/>
            </a:xfrm>
            <a:prstGeom prst="rect">
              <a:avLst/>
            </a:prstGeom>
            <a:solidFill>
              <a:srgbClr val="110B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74C60E-F237-02A2-C970-B32572E15693}"/>
                </a:ext>
              </a:extLst>
            </p:cNvPr>
            <p:cNvSpPr txBox="1"/>
            <p:nvPr/>
          </p:nvSpPr>
          <p:spPr>
            <a:xfrm>
              <a:off x="5869969" y="1362217"/>
              <a:ext cx="441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panose="020B0606020202030204" pitchFamily="34" charset="0"/>
                </a:rPr>
                <a:t>PREVENT / PREPARE / RESPOND / RESTORE</a:t>
              </a:r>
              <a:endParaRPr lang="en-SG" b="1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BA70935-B556-0540-6687-83F64CD6E6CA}"/>
              </a:ext>
            </a:extLst>
          </p:cNvPr>
          <p:cNvGrpSpPr/>
          <p:nvPr/>
        </p:nvGrpSpPr>
        <p:grpSpPr>
          <a:xfrm>
            <a:off x="7315201" y="5803395"/>
            <a:ext cx="4695862" cy="864972"/>
            <a:chOff x="6426201" y="5079495"/>
            <a:chExt cx="4695862" cy="864972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B228278-D593-CD21-B445-88DA07D23160}"/>
                </a:ext>
              </a:extLst>
            </p:cNvPr>
            <p:cNvSpPr/>
            <p:nvPr/>
          </p:nvSpPr>
          <p:spPr>
            <a:xfrm>
              <a:off x="6426201" y="5079495"/>
              <a:ext cx="4695862" cy="864972"/>
            </a:xfrm>
            <a:prstGeom prst="rect">
              <a:avLst/>
            </a:prstGeom>
            <a:solidFill>
              <a:srgbClr val="110B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Imagem 10" descr="Interface gráfica do usuário&#10;&#10;O conteúdo gerado por IA pode estar incorreto.">
              <a:extLst>
                <a:ext uri="{FF2B5EF4-FFF2-40B4-BE49-F238E27FC236}">
                  <a16:creationId xmlns:a16="http://schemas.microsoft.com/office/drawing/2014/main" id="{4D316D49-F920-CB19-47E7-18D0B33CA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6328" y="5079495"/>
              <a:ext cx="1473608" cy="771186"/>
            </a:xfrm>
            <a:prstGeom prst="rect">
              <a:avLst/>
            </a:prstGeom>
          </p:spPr>
        </p:pic>
        <p:pic>
          <p:nvPicPr>
            <p:cNvPr id="14" name="Imagem 13" descr="Texto&#10;&#10;O conteúdo gerado por IA pode estar incorreto.">
              <a:extLst>
                <a:ext uri="{FF2B5EF4-FFF2-40B4-BE49-F238E27FC236}">
                  <a16:creationId xmlns:a16="http://schemas.microsoft.com/office/drawing/2014/main" id="{D8354554-FC8A-1C06-A805-B5652F272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37283"/>
            <a:stretch/>
          </p:blipFill>
          <p:spPr>
            <a:xfrm>
              <a:off x="9600985" y="5131279"/>
              <a:ext cx="1451802" cy="566046"/>
            </a:xfrm>
            <a:prstGeom prst="rect">
              <a:avLst/>
            </a:prstGeom>
          </p:spPr>
        </p:pic>
        <p:pic>
          <p:nvPicPr>
            <p:cNvPr id="15" name="Imagem 14" descr="Logotipo&#10;&#10;O conteúdo gerado por IA pode estar incorreto.">
              <a:extLst>
                <a:ext uri="{FF2B5EF4-FFF2-40B4-BE49-F238E27FC236}">
                  <a16:creationId xmlns:a16="http://schemas.microsoft.com/office/drawing/2014/main" id="{6D9552D7-0B23-F948-1FD4-C9C253980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6551" b="35926"/>
            <a:stretch/>
          </p:blipFill>
          <p:spPr>
            <a:xfrm>
              <a:off x="6546199" y="5217232"/>
              <a:ext cx="1680129" cy="578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617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9C409-8B76-9277-22FD-CA039EC04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19FBA85-A106-EE93-DD2F-E1AEB94A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61" y="365125"/>
            <a:ext cx="11080639" cy="1325563"/>
          </a:xfrm>
        </p:spPr>
        <p:txBody>
          <a:bodyPr/>
          <a:lstStyle/>
          <a:p>
            <a:r>
              <a:rPr lang="pt-BR" err="1">
                <a:latin typeface="Arial"/>
                <a:cs typeface="Arial"/>
              </a:rPr>
              <a:t>Summary</a:t>
            </a:r>
            <a:r>
              <a:rPr lang="pt-BR">
                <a:latin typeface="Arial"/>
                <a:cs typeface="Arial"/>
              </a:rPr>
              <a:t> </a:t>
            </a:r>
            <a:r>
              <a:rPr lang="pt-BR" err="1">
                <a:latin typeface="Arial"/>
                <a:cs typeface="Arial"/>
              </a:rPr>
              <a:t>of</a:t>
            </a:r>
            <a:r>
              <a:rPr lang="pt-BR">
                <a:latin typeface="Arial"/>
                <a:cs typeface="Arial"/>
              </a:rPr>
              <a:t> </a:t>
            </a:r>
            <a:r>
              <a:rPr lang="pt-BR" err="1">
                <a:latin typeface="Arial"/>
                <a:cs typeface="Arial"/>
              </a:rPr>
              <a:t>wildlife</a:t>
            </a:r>
            <a:r>
              <a:rPr lang="pt-BR">
                <a:latin typeface="Arial"/>
                <a:cs typeface="Arial"/>
              </a:rPr>
              <a:t> response </a:t>
            </a:r>
            <a:r>
              <a:rPr lang="pt-BR" err="1">
                <a:latin typeface="Arial"/>
                <a:cs typeface="Arial"/>
              </a:rPr>
              <a:t>protocols</a:t>
            </a:r>
            <a:r>
              <a:rPr lang="pt-BR">
                <a:latin typeface="Arial"/>
                <a:cs typeface="Arial"/>
              </a:rPr>
              <a:t> </a:t>
            </a:r>
            <a:r>
              <a:rPr lang="pt-BR" err="1">
                <a:latin typeface="Arial"/>
                <a:cs typeface="Arial"/>
              </a:rPr>
              <a:t>and</a:t>
            </a:r>
            <a:r>
              <a:rPr lang="pt-BR">
                <a:latin typeface="Arial"/>
                <a:cs typeface="Arial"/>
              </a:rPr>
              <a:t> </a:t>
            </a:r>
            <a:r>
              <a:rPr lang="pt-BR" err="1">
                <a:latin typeface="Arial"/>
                <a:cs typeface="Arial"/>
              </a:rPr>
              <a:t>manuals</a:t>
            </a:r>
            <a:r>
              <a:rPr lang="pt-BR"/>
              <a:t> </a:t>
            </a:r>
          </a:p>
        </p:txBody>
      </p:sp>
      <p:pic>
        <p:nvPicPr>
          <p:cNvPr id="2" name="Imagem 1" descr="Linha do tempo&#10;&#10;O conteúdo gerado por IA pode estar incorreto.">
            <a:extLst>
              <a:ext uri="{FF2B5EF4-FFF2-40B4-BE49-F238E27FC236}">
                <a16:creationId xmlns:a16="http://schemas.microsoft.com/office/drawing/2014/main" id="{0B522075-9307-73CF-CC4A-B6696D6E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085" r="162" b="8032"/>
          <a:stretch/>
        </p:blipFill>
        <p:spPr>
          <a:xfrm>
            <a:off x="1524000" y="2174475"/>
            <a:ext cx="9129196" cy="424388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F1AA8EA-06BD-6D33-F6FC-33FA193DC615}"/>
              </a:ext>
            </a:extLst>
          </p:cNvPr>
          <p:cNvSpPr/>
          <p:nvPr/>
        </p:nvSpPr>
        <p:spPr>
          <a:xfrm>
            <a:off x="557561" y="1883931"/>
            <a:ext cx="3311610" cy="358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8000" indent="-28800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pt-BR" sz="2000">
                <a:solidFill>
                  <a:srgbClr val="110B79"/>
                </a:solidFill>
              </a:rPr>
              <a:t>In </a:t>
            </a:r>
            <a:r>
              <a:rPr lang="pt-BR" sz="2000" err="1">
                <a:solidFill>
                  <a:srgbClr val="110B79"/>
                </a:solidFill>
              </a:rPr>
              <a:t>the</a:t>
            </a:r>
            <a:r>
              <a:rPr lang="pt-BR" sz="2000">
                <a:solidFill>
                  <a:srgbClr val="110B79"/>
                </a:solidFill>
              </a:rPr>
              <a:t> countries </a:t>
            </a:r>
            <a:r>
              <a:rPr lang="pt-BR" sz="2000" err="1">
                <a:solidFill>
                  <a:srgbClr val="110B79"/>
                </a:solidFill>
              </a:rPr>
              <a:t>studied</a:t>
            </a:r>
            <a:r>
              <a:rPr lang="pt-BR" sz="2000">
                <a:solidFill>
                  <a:srgbClr val="110B79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617032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562" y="1825625"/>
            <a:ext cx="5801198" cy="4351338"/>
          </a:xfrm>
        </p:spPr>
        <p:txBody>
          <a:bodyPr/>
          <a:lstStyle/>
          <a:p>
            <a:r>
              <a:rPr sz="2000"/>
              <a:t>Few countries have explicit wildlife protection in contingency plans.</a:t>
            </a:r>
            <a:endParaRPr lang="pt-BR" sz="2000"/>
          </a:p>
          <a:p>
            <a:endParaRPr lang="pt-BR" sz="2000"/>
          </a:p>
          <a:p>
            <a:r>
              <a:rPr lang="pt-BR" sz="2000" err="1"/>
              <a:t>Legislations</a:t>
            </a:r>
            <a:r>
              <a:rPr lang="pt-BR" sz="2000"/>
              <a:t> </a:t>
            </a:r>
            <a:r>
              <a:rPr lang="en-US" sz="2000"/>
              <a:t>were drafted and enacted between the 90s and 2000s but with a major gap between the drafting and the effective implementation.</a:t>
            </a:r>
          </a:p>
          <a:p>
            <a:endParaRPr lang="en-US" sz="2000"/>
          </a:p>
          <a:p>
            <a:r>
              <a:rPr lang="en-US" sz="2000"/>
              <a:t>Many countries present a lack of specific legislation to deal with wildlife emergencies.</a:t>
            </a:r>
          </a:p>
          <a:p>
            <a:pPr lvl="1"/>
            <a:r>
              <a:rPr lang="en-US" sz="1800">
                <a:effectLst/>
              </a:rPr>
              <a:t>Challenges in the execution of efficient rescue and recovery measures.</a:t>
            </a:r>
            <a:endParaRPr lang="en-US">
              <a:effectLst/>
            </a:endParaRPr>
          </a:p>
          <a:p>
            <a:pPr marL="288000" lvl="1" indent="0">
              <a:buNone/>
            </a:pPr>
            <a:endParaRPr lang="en-US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2EAED7B-9C8D-77EF-6F5E-DDFA64DF9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69" r="57500" b="32848"/>
          <a:stretch/>
        </p:blipFill>
        <p:spPr>
          <a:xfrm>
            <a:off x="7039584" y="2608470"/>
            <a:ext cx="4668243" cy="2215760"/>
          </a:xfrm>
          <a:prstGeom prst="rect">
            <a:avLst/>
          </a:prstGeom>
          <a:ln>
            <a:solidFill>
              <a:srgbClr val="00A3F1"/>
            </a:solidFill>
          </a:ln>
        </p:spPr>
      </p:pic>
      <p:pic>
        <p:nvPicPr>
          <p:cNvPr id="17" name="Gráfico 16" descr="Seta: curva no sentido horário com preenchimento sólido">
            <a:extLst>
              <a:ext uri="{FF2B5EF4-FFF2-40B4-BE49-F238E27FC236}">
                <a16:creationId xmlns:a16="http://schemas.microsoft.com/office/drawing/2014/main" id="{4DAE5FE6-014B-61B1-B81A-279453654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631456">
            <a:off x="6143117" y="1437185"/>
            <a:ext cx="914400" cy="1006021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6AF2F4E8-7237-CBCC-D6F9-FEBA1F391EE9}"/>
              </a:ext>
            </a:extLst>
          </p:cNvPr>
          <p:cNvSpPr txBox="1"/>
          <p:nvPr/>
        </p:nvSpPr>
        <p:spPr>
          <a:xfrm>
            <a:off x="6940730" y="2168974"/>
            <a:ext cx="2194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err="1">
                <a:solidFill>
                  <a:srgbClr val="00A3F1"/>
                </a:solidFill>
              </a:rPr>
              <a:t>Brazil</a:t>
            </a:r>
            <a:r>
              <a:rPr lang="pt-BR" sz="1600" b="1">
                <a:solidFill>
                  <a:srgbClr val="00A3F1"/>
                </a:solidFill>
              </a:rPr>
              <a:t> </a:t>
            </a:r>
            <a:r>
              <a:rPr lang="pt-BR" sz="1600" b="1" err="1">
                <a:solidFill>
                  <a:srgbClr val="00A3F1"/>
                </a:solidFill>
              </a:rPr>
              <a:t>is</a:t>
            </a:r>
            <a:r>
              <a:rPr lang="pt-BR" sz="1600" b="1">
                <a:solidFill>
                  <a:srgbClr val="00A3F1"/>
                </a:solidFill>
              </a:rPr>
              <a:t> </a:t>
            </a:r>
            <a:r>
              <a:rPr lang="pt-BR" sz="1600" b="1" err="1">
                <a:solidFill>
                  <a:srgbClr val="00A3F1"/>
                </a:solidFill>
              </a:rPr>
              <a:t>one</a:t>
            </a:r>
            <a:r>
              <a:rPr lang="pt-BR" sz="1600" b="1">
                <a:solidFill>
                  <a:srgbClr val="00A3F1"/>
                </a:solidFill>
              </a:rPr>
              <a:t> </a:t>
            </a:r>
            <a:r>
              <a:rPr lang="pt-BR" sz="1600" b="1" err="1">
                <a:solidFill>
                  <a:srgbClr val="00A3F1"/>
                </a:solidFill>
              </a:rPr>
              <a:t>of</a:t>
            </a:r>
            <a:r>
              <a:rPr lang="pt-BR" sz="1600" b="1">
                <a:solidFill>
                  <a:srgbClr val="00A3F1"/>
                </a:solidFill>
              </a:rPr>
              <a:t> </a:t>
            </a:r>
            <a:r>
              <a:rPr lang="pt-BR" sz="1600" b="1" err="1">
                <a:solidFill>
                  <a:srgbClr val="00A3F1"/>
                </a:solidFill>
              </a:rPr>
              <a:t>them</a:t>
            </a:r>
            <a:endParaRPr lang="pt-BR" sz="1600" b="1">
              <a:solidFill>
                <a:srgbClr val="00A3F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/>
              <a:t>Corporate Environmental Responsibility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/>
              <a:t>Environmental responsibility extends beyond compliance.</a:t>
            </a:r>
            <a:endParaRPr lang="pt-BR" sz="2000"/>
          </a:p>
          <a:p>
            <a:endParaRPr lang="pt-BR" sz="2000"/>
          </a:p>
          <a:p>
            <a:r>
              <a:rPr sz="2000"/>
              <a:t>A robust wildlife protection plan supports sustainability and reduces financial and legal risks.</a:t>
            </a:r>
            <a:endParaRPr lang="pt-BR" sz="2000"/>
          </a:p>
          <a:p>
            <a:endParaRPr sz="2000"/>
          </a:p>
          <a:p>
            <a:r>
              <a:rPr sz="2000"/>
              <a:t>Integration of wildlife preparedness ensures a responsible environmental management approach</a:t>
            </a:r>
            <a:r>
              <a:rPr lang="pt-BR" sz="2000"/>
              <a:t>.</a:t>
            </a:r>
          </a:p>
        </p:txBody>
      </p:sp>
      <p:pic>
        <p:nvPicPr>
          <p:cNvPr id="8" name="Imagem 7" descr="Uma imagem contendo edifício, verde, raquete, homem&#10;&#10;O conteúdo gerado por IA pode estar incorreto.">
            <a:extLst>
              <a:ext uri="{FF2B5EF4-FFF2-40B4-BE49-F238E27FC236}">
                <a16:creationId xmlns:a16="http://schemas.microsoft.com/office/drawing/2014/main" id="{3A06A70A-B8FD-76B2-12C1-07C08E641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927" y="4084841"/>
            <a:ext cx="3138183" cy="2092122"/>
          </a:xfrm>
          <a:prstGeom prst="rect">
            <a:avLst/>
          </a:prstGeom>
        </p:spPr>
      </p:pic>
      <p:pic>
        <p:nvPicPr>
          <p:cNvPr id="10" name="Imagem 9" descr="Grupo de pessoas em uma sala&#10;&#10;O conteúdo gerado por IA pode estar incorreto.">
            <a:extLst>
              <a:ext uri="{FF2B5EF4-FFF2-40B4-BE49-F238E27FC236}">
                <a16:creationId xmlns:a16="http://schemas.microsoft.com/office/drawing/2014/main" id="{27E592AE-F1CB-447E-B47A-E9F8BB8AF9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15" t="44138" r="7930"/>
          <a:stretch/>
        </p:blipFill>
        <p:spPr>
          <a:xfrm>
            <a:off x="700945" y="4081746"/>
            <a:ext cx="4471931" cy="2095217"/>
          </a:xfrm>
          <a:prstGeom prst="rect">
            <a:avLst/>
          </a:prstGeom>
        </p:spPr>
      </p:pic>
      <p:pic>
        <p:nvPicPr>
          <p:cNvPr id="13" name="Imagem 12" descr="Uma imagem contendo água, natação, cachorro, plástico&#10;&#10;O conteúdo gerado por IA pode estar incorreto.">
            <a:extLst>
              <a:ext uri="{FF2B5EF4-FFF2-40B4-BE49-F238E27FC236}">
                <a16:creationId xmlns:a16="http://schemas.microsoft.com/office/drawing/2014/main" id="{AAD28F43-633B-F0A6-0EE3-6B63865B2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161" y="4084841"/>
            <a:ext cx="2785241" cy="20889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Conclusion</a:t>
            </a:r>
            <a:r>
              <a:rPr lang="pt-BR"/>
              <a:t>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Recommendations</a:t>
            </a:r>
            <a:r>
              <a:rPr lang="pt-BR"/>
              <a:t>​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2000"/>
              <a:t>Governments should integrate wildlife response into legislation.</a:t>
            </a:r>
            <a:endParaRPr lang="pt-BR" sz="2000"/>
          </a:p>
          <a:p>
            <a:pPr lvl="1"/>
            <a:r>
              <a:rPr lang="en-US"/>
              <a:t>Strong regulations enhance emergency response effectiveness.</a:t>
            </a:r>
          </a:p>
          <a:p>
            <a:endParaRPr lang="pt-BR" sz="2000"/>
          </a:p>
          <a:p>
            <a:r>
              <a:rPr sz="2000"/>
              <a:t>Industry must adopt proactive measures beyond legal obligations.</a:t>
            </a:r>
            <a:endParaRPr lang="pt-BR" sz="2000"/>
          </a:p>
          <a:p>
            <a:pPr lvl="1"/>
            <a:r>
              <a:rPr lang="en-US"/>
              <a:t>Corporate initiatives can play a key role in biodiversity protection</a:t>
            </a:r>
            <a:endParaRPr lang="pt-BR"/>
          </a:p>
          <a:p>
            <a:endParaRPr lang="pt-BR" sz="2000"/>
          </a:p>
          <a:p>
            <a:r>
              <a:rPr sz="2000"/>
              <a:t>Clear guidelines and adequate resources are essential for effective wildlife protection</a:t>
            </a:r>
            <a:r>
              <a:t>.</a:t>
            </a:r>
            <a:endParaRPr lang="en-US" sz="2000"/>
          </a:p>
          <a:p>
            <a:endParaRPr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0174696-196A-059F-C99E-3F24176B1533}"/>
              </a:ext>
            </a:extLst>
          </p:cNvPr>
          <p:cNvGrpSpPr/>
          <p:nvPr/>
        </p:nvGrpSpPr>
        <p:grpSpPr>
          <a:xfrm>
            <a:off x="1782286" y="4631868"/>
            <a:ext cx="8627428" cy="1168389"/>
            <a:chOff x="2861189" y="3390452"/>
            <a:chExt cx="7643565" cy="1168389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F77D86C0-95A1-5E4E-99FD-A68C3F59B5E0}"/>
                </a:ext>
              </a:extLst>
            </p:cNvPr>
            <p:cNvGrpSpPr/>
            <p:nvPr/>
          </p:nvGrpSpPr>
          <p:grpSpPr>
            <a:xfrm>
              <a:off x="2861189" y="3390452"/>
              <a:ext cx="7643565" cy="1168389"/>
              <a:chOff x="2418388" y="4290451"/>
              <a:chExt cx="7643565" cy="1168389"/>
            </a:xfrm>
          </p:grpSpPr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110AB14C-FC98-4389-EC28-5ECD8EC85912}"/>
                  </a:ext>
                </a:extLst>
              </p:cNvPr>
              <p:cNvSpPr txBox="1"/>
              <p:nvPr/>
            </p:nvSpPr>
            <p:spPr>
              <a:xfrm>
                <a:off x="3119198" y="4366813"/>
                <a:ext cx="6942755" cy="1015663"/>
              </a:xfrm>
              <a:prstGeom prst="rect">
                <a:avLst/>
              </a:prstGeom>
              <a:solidFill>
                <a:srgbClr val="6DCEFF"/>
              </a:solidFill>
              <a:ln>
                <a:solidFill>
                  <a:srgbClr val="00A3F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355600" algn="ctr"/>
                <a:r>
                  <a:rPr lang="en-US" sz="2000" b="1">
                    <a:solidFill>
                      <a:schemeClr val="bg1"/>
                    </a:solidFill>
                  </a:rPr>
                  <a:t>Integration between regulations and corporate initiatives in the protection of wildlife in oil spill emergencies is key to responsible management.</a:t>
                </a:r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078BE65-2E26-BFCD-BF7D-9BE353CEFD50}"/>
                  </a:ext>
                </a:extLst>
              </p:cNvPr>
              <p:cNvSpPr/>
              <p:nvPr/>
            </p:nvSpPr>
            <p:spPr>
              <a:xfrm rot="1360370">
                <a:off x="2418388" y="4290451"/>
                <a:ext cx="986918" cy="1168389"/>
              </a:xfrm>
              <a:prstGeom prst="ellipse">
                <a:avLst/>
              </a:prstGeom>
              <a:solidFill>
                <a:srgbClr val="00A3F1"/>
              </a:solidFill>
              <a:ln>
                <a:solidFill>
                  <a:srgbClr val="00A3F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7" name="Gráfico 6" descr="Chave antiga com preenchimento sólido">
              <a:extLst>
                <a:ext uri="{FF2B5EF4-FFF2-40B4-BE49-F238E27FC236}">
                  <a16:creationId xmlns:a16="http://schemas.microsoft.com/office/drawing/2014/main" id="{7B9FDDCE-5552-F6BD-3029-90FA4FD06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93363" y="3613361"/>
              <a:ext cx="722570" cy="7225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err="1"/>
              <a:t>Questions</a:t>
            </a:r>
            <a:r>
              <a:rPr lang="pt-BR" b="1"/>
              <a:t> </a:t>
            </a:r>
            <a:r>
              <a:rPr lang="pt-BR" b="1" err="1"/>
              <a:t>and</a:t>
            </a:r>
            <a:r>
              <a:rPr lang="pt-BR" b="1"/>
              <a:t> </a:t>
            </a:r>
            <a:br>
              <a:rPr lang="pt-BR" b="1"/>
            </a:br>
            <a:r>
              <a:rPr lang="pt-BR" b="1" err="1"/>
              <a:t>Discussion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95" y="2470394"/>
            <a:ext cx="4764715" cy="1325563"/>
          </a:xfrm>
        </p:spPr>
        <p:txBody>
          <a:bodyPr/>
          <a:lstStyle/>
          <a:p>
            <a:pPr marL="0" indent="0" algn="ctr">
              <a:buNone/>
            </a:pPr>
            <a:r>
              <a:t>Thank you for your attention!</a:t>
            </a:r>
            <a:endParaRPr lang="pt-BR"/>
          </a:p>
          <a:p>
            <a:pPr algn="ctr"/>
            <a:endParaRPr/>
          </a:p>
          <a:p>
            <a:pPr marL="0" indent="0" algn="ctr">
              <a:buNone/>
            </a:pPr>
            <a:r>
              <a:t>Questions and discussions are welcome.</a:t>
            </a:r>
          </a:p>
        </p:txBody>
      </p:sp>
      <p:pic>
        <p:nvPicPr>
          <p:cNvPr id="5" name="Imagem 4" descr="Pássaro pousado em janela de vidro&#10;&#10;O conteúdo gerado por IA pode estar incorreto.">
            <a:extLst>
              <a:ext uri="{FF2B5EF4-FFF2-40B4-BE49-F238E27FC236}">
                <a16:creationId xmlns:a16="http://schemas.microsoft.com/office/drawing/2014/main" id="{F6DF9A36-F044-4031-6C6F-F2B402A3D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71" r="12008"/>
          <a:stretch/>
        </p:blipFill>
        <p:spPr>
          <a:xfrm>
            <a:off x="5423338" y="0"/>
            <a:ext cx="67686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1DD6D656-9849-288D-D543-949D350B34A1}"/>
              </a:ext>
            </a:extLst>
          </p:cNvPr>
          <p:cNvGrpSpPr/>
          <p:nvPr/>
        </p:nvGrpSpPr>
        <p:grpSpPr>
          <a:xfrm>
            <a:off x="6388444" y="5037276"/>
            <a:ext cx="4695862" cy="864972"/>
            <a:chOff x="6426201" y="5079495"/>
            <a:chExt cx="4695862" cy="864972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BDF0B54-4C75-1EB0-9339-47DA7959DA9A}"/>
                </a:ext>
              </a:extLst>
            </p:cNvPr>
            <p:cNvSpPr/>
            <p:nvPr/>
          </p:nvSpPr>
          <p:spPr>
            <a:xfrm>
              <a:off x="6426201" y="5079495"/>
              <a:ext cx="4695862" cy="864972"/>
            </a:xfrm>
            <a:prstGeom prst="rect">
              <a:avLst/>
            </a:prstGeom>
            <a:solidFill>
              <a:srgbClr val="110B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 descr="Interface gráfica do usuário&#10;&#10;O conteúdo gerado por IA pode estar incorreto.">
              <a:extLst>
                <a:ext uri="{FF2B5EF4-FFF2-40B4-BE49-F238E27FC236}">
                  <a16:creationId xmlns:a16="http://schemas.microsoft.com/office/drawing/2014/main" id="{157002E3-E76A-5E62-F428-609267C32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6328" y="5079495"/>
              <a:ext cx="1473608" cy="771186"/>
            </a:xfrm>
            <a:prstGeom prst="rect">
              <a:avLst/>
            </a:prstGeom>
          </p:spPr>
        </p:pic>
        <p:pic>
          <p:nvPicPr>
            <p:cNvPr id="11" name="Imagem 10" descr="Texto&#10;&#10;O conteúdo gerado por IA pode estar incorreto.">
              <a:extLst>
                <a:ext uri="{FF2B5EF4-FFF2-40B4-BE49-F238E27FC236}">
                  <a16:creationId xmlns:a16="http://schemas.microsoft.com/office/drawing/2014/main" id="{29CCCFAA-C805-889D-E2BF-EEE9D5BF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7283"/>
            <a:stretch/>
          </p:blipFill>
          <p:spPr>
            <a:xfrm>
              <a:off x="9600985" y="5131279"/>
              <a:ext cx="1451802" cy="566046"/>
            </a:xfrm>
            <a:prstGeom prst="rect">
              <a:avLst/>
            </a:prstGeom>
          </p:spPr>
        </p:pic>
        <p:pic>
          <p:nvPicPr>
            <p:cNvPr id="12" name="Imagem 11" descr="Logotipo&#10;&#10;O conteúdo gerado por IA pode estar incorreto.">
              <a:extLst>
                <a:ext uri="{FF2B5EF4-FFF2-40B4-BE49-F238E27FC236}">
                  <a16:creationId xmlns:a16="http://schemas.microsoft.com/office/drawing/2014/main" id="{5CCC1C3C-F397-3237-D656-34E9851FF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551" b="35926"/>
            <a:stretch/>
          </p:blipFill>
          <p:spPr>
            <a:xfrm>
              <a:off x="6546199" y="5217232"/>
              <a:ext cx="1680129" cy="578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110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72DF85-6939-70AA-B3A1-88F61E885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/>
              <a:t>Contingency plans for oil spill accidents: </a:t>
            </a:r>
          </a:p>
          <a:p>
            <a:pPr lvl="1"/>
            <a:r>
              <a:rPr lang="en-US"/>
              <a:t>The primary goal is preparing organizations and authorities for a coordinated and efficient response </a:t>
            </a:r>
            <a:endParaRPr lang="en-SG"/>
          </a:p>
          <a:p>
            <a:endParaRPr lang="pt-B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7E89EC-563D-09DC-447D-E787783CD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61" y="365125"/>
            <a:ext cx="11080639" cy="1325563"/>
          </a:xfrm>
        </p:spPr>
        <p:txBody>
          <a:bodyPr/>
          <a:lstStyle/>
          <a:p>
            <a:r>
              <a:rPr lang="en-SG"/>
              <a:t>Introduction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37AE048-665D-724B-C37D-9AA6B6D839F4}"/>
              </a:ext>
            </a:extLst>
          </p:cNvPr>
          <p:cNvGrpSpPr/>
          <p:nvPr/>
        </p:nvGrpSpPr>
        <p:grpSpPr>
          <a:xfrm>
            <a:off x="787920" y="3185747"/>
            <a:ext cx="10846519" cy="1631093"/>
            <a:chOff x="557561" y="2823228"/>
            <a:chExt cx="10846519" cy="1631093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502D8B63-0A0B-0E72-BAF0-7EC7EC2CFE95}"/>
                </a:ext>
              </a:extLst>
            </p:cNvPr>
            <p:cNvSpPr/>
            <p:nvPr/>
          </p:nvSpPr>
          <p:spPr>
            <a:xfrm>
              <a:off x="557561" y="2823228"/>
              <a:ext cx="5633174" cy="1631093"/>
            </a:xfrm>
            <a:prstGeom prst="roundRect">
              <a:avLst/>
            </a:prstGeom>
            <a:solidFill>
              <a:srgbClr val="6DCEFF">
                <a:alpha val="40000"/>
              </a:srgbClr>
            </a:solidFill>
            <a:ln>
              <a:solidFill>
                <a:srgbClr val="00A3F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57659B55-4380-FD7A-7D31-6E3880113A18}"/>
                </a:ext>
              </a:extLst>
            </p:cNvPr>
            <p:cNvGrpSpPr/>
            <p:nvPr/>
          </p:nvGrpSpPr>
          <p:grpSpPr>
            <a:xfrm>
              <a:off x="787919" y="2823228"/>
              <a:ext cx="10616161" cy="1508105"/>
              <a:chOff x="574724" y="2674947"/>
              <a:chExt cx="10616161" cy="1508105"/>
            </a:xfrm>
          </p:grpSpPr>
          <p:sp>
            <p:nvSpPr>
              <p:cNvPr id="8" name="Seta: para Baixo 7">
                <a:extLst>
                  <a:ext uri="{FF2B5EF4-FFF2-40B4-BE49-F238E27FC236}">
                    <a16:creationId xmlns:a16="http://schemas.microsoft.com/office/drawing/2014/main" id="{A5D8AD20-C395-D25E-C032-34163F1B4BF7}"/>
                  </a:ext>
                </a:extLst>
              </p:cNvPr>
              <p:cNvSpPr/>
              <p:nvPr/>
            </p:nvSpPr>
            <p:spPr>
              <a:xfrm rot="16200000">
                <a:off x="5930687" y="3158671"/>
                <a:ext cx="675337" cy="581631"/>
              </a:xfrm>
              <a:prstGeom prst="downArrow">
                <a:avLst/>
              </a:prstGeom>
              <a:solidFill>
                <a:srgbClr val="00A3F1"/>
              </a:solidFill>
              <a:ln>
                <a:solidFill>
                  <a:srgbClr val="6DCE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D78F28D9-48E2-195B-2158-50AED48D81F6}"/>
                  </a:ext>
                </a:extLst>
              </p:cNvPr>
              <p:cNvSpPr txBox="1"/>
              <p:nvPr/>
            </p:nvSpPr>
            <p:spPr>
              <a:xfrm>
                <a:off x="6642857" y="2674947"/>
                <a:ext cx="4548028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800"/>
                  </a:spcAft>
                  <a:buFont typeface="Courier New" panose="02070309020205020404" pitchFamily="49" charset="0"/>
                  <a:buChar char="o"/>
                </a:pPr>
                <a:r>
                  <a:rPr lang="en-US">
                    <a:solidFill>
                      <a:srgbClr val="110B79"/>
                    </a:solidFill>
                  </a:rPr>
                  <a:t>Minimize financial impacts,</a:t>
                </a:r>
              </a:p>
              <a:p>
                <a:pPr marL="285750" indent="-285750">
                  <a:spcAft>
                    <a:spcPts val="800"/>
                  </a:spcAft>
                  <a:buFont typeface="Courier New" panose="02070309020205020404" pitchFamily="49" charset="0"/>
                  <a:buChar char="o"/>
                </a:pPr>
                <a:r>
                  <a:rPr lang="en-US">
                    <a:solidFill>
                      <a:srgbClr val="110B79"/>
                    </a:solidFill>
                  </a:rPr>
                  <a:t>Facilitate the recovery of affected areas,</a:t>
                </a:r>
              </a:p>
              <a:p>
                <a:pPr marL="285750" indent="-285750">
                  <a:spcAft>
                    <a:spcPts val="800"/>
                  </a:spcAft>
                  <a:buFont typeface="Courier New" panose="02070309020205020404" pitchFamily="49" charset="0"/>
                  <a:buChar char="o"/>
                </a:pPr>
                <a:r>
                  <a:rPr lang="en-US">
                    <a:solidFill>
                      <a:srgbClr val="110B79"/>
                    </a:solidFill>
                  </a:rPr>
                  <a:t>Promote effective communication, and</a:t>
                </a:r>
              </a:p>
              <a:p>
                <a:pPr marL="285750" indent="-285750">
                  <a:spcAft>
                    <a:spcPts val="800"/>
                  </a:spcAft>
                  <a:buFont typeface="Courier New" panose="02070309020205020404" pitchFamily="49" charset="0"/>
                  <a:buChar char="o"/>
                </a:pPr>
                <a:r>
                  <a:rPr lang="en-US">
                    <a:solidFill>
                      <a:srgbClr val="110B79"/>
                    </a:solidFill>
                  </a:rPr>
                  <a:t>Ensure legal compliance</a:t>
                </a:r>
                <a:endParaRPr lang="pt-BR">
                  <a:solidFill>
                    <a:srgbClr val="110B79"/>
                  </a:solidFill>
                </a:endParaRP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E5D51128-04E3-F3E4-8593-B3C10D91C0E4}"/>
                  </a:ext>
                </a:extLst>
              </p:cNvPr>
              <p:cNvSpPr txBox="1"/>
              <p:nvPr/>
            </p:nvSpPr>
            <p:spPr>
              <a:xfrm>
                <a:off x="1618965" y="2853954"/>
                <a:ext cx="3820277" cy="1128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285750" indent="-285750">
                  <a:buFont typeface="Courier New" panose="02070309020205020404" pitchFamily="49" charset="0"/>
                  <a:buChar char="o"/>
                  <a:defRPr>
                    <a:solidFill>
                      <a:srgbClr val="110B79"/>
                    </a:solidFill>
                  </a:defRPr>
                </a:lvl1pPr>
              </a:lstStyle>
              <a:p>
                <a:pPr>
                  <a:spcAft>
                    <a:spcPts val="800"/>
                  </a:spcAft>
                </a:pPr>
                <a:r>
                  <a:rPr lang="en-US"/>
                  <a:t>Preventing harm to ecosystems,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/>
                  <a:t>Safeguarding human health, and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/>
                  <a:t>Ensuring public safety</a:t>
                </a:r>
                <a:endParaRPr lang="pt-BR"/>
              </a:p>
            </p:txBody>
          </p:sp>
          <p:pic>
            <p:nvPicPr>
              <p:cNvPr id="15" name="Gráfico 14" descr="Árvore decídua com preenchimento sólido">
                <a:extLst>
                  <a:ext uri="{FF2B5EF4-FFF2-40B4-BE49-F238E27FC236}">
                    <a16:creationId xmlns:a16="http://schemas.microsoft.com/office/drawing/2014/main" id="{B19F09B4-D780-D932-4F27-6EA74AFD0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09146" y="2853025"/>
                <a:ext cx="515762" cy="515762"/>
              </a:xfrm>
              <a:prstGeom prst="rect">
                <a:avLst/>
              </a:prstGeom>
            </p:spPr>
          </p:pic>
          <p:pic>
            <p:nvPicPr>
              <p:cNvPr id="17" name="Gráfico 16" descr="Dólar com preenchimento sólido">
                <a:extLst>
                  <a:ext uri="{FF2B5EF4-FFF2-40B4-BE49-F238E27FC236}">
                    <a16:creationId xmlns:a16="http://schemas.microsoft.com/office/drawing/2014/main" id="{614A444D-2294-01D0-E3A0-A5DD85F5C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74724" y="3449488"/>
                <a:ext cx="458288" cy="458288"/>
              </a:xfrm>
              <a:prstGeom prst="rect">
                <a:avLst/>
              </a:prstGeom>
            </p:spPr>
          </p:pic>
          <p:pic>
            <p:nvPicPr>
              <p:cNvPr id="19" name="Gráfico 18" descr="Grupo de homens com preenchimento sólido">
                <a:extLst>
                  <a:ext uri="{FF2B5EF4-FFF2-40B4-BE49-F238E27FC236}">
                    <a16:creationId xmlns:a16="http://schemas.microsoft.com/office/drawing/2014/main" id="{D44E692B-544F-2552-E001-448DD01DD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67259" y="3303633"/>
                <a:ext cx="464594" cy="4645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6746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6504-DA92-35A4-B692-6E9DAB24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D746D-39EB-0BF9-7225-6D341466A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61" y="1825625"/>
            <a:ext cx="10771457" cy="2054397"/>
          </a:xfrm>
        </p:spPr>
        <p:txBody>
          <a:bodyPr>
            <a:normAutofit/>
          </a:bodyPr>
          <a:lstStyle/>
          <a:p>
            <a:r>
              <a:rPr lang="en-US" sz="2000"/>
              <a:t>Environmental regulation has historically evolved in reaction to disasters.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7046F005-A40D-9BEC-B5A0-7621C69BFA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044944"/>
              </p:ext>
            </p:extLst>
          </p:nvPr>
        </p:nvGraphicFramePr>
        <p:xfrm>
          <a:off x="862979" y="2132978"/>
          <a:ext cx="10466039" cy="3763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1998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6504-DA92-35A4-B692-6E9DAB24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D746D-39EB-0BF9-7225-6D341466A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19" y="1527003"/>
            <a:ext cx="4205968" cy="46499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7655" indent="-287655"/>
            <a:r>
              <a:rPr lang="en-US" sz="2000"/>
              <a:t>Wildlife protection is often overlooked in contingency plans.</a:t>
            </a:r>
            <a:endParaRPr lang="pt-BR"/>
          </a:p>
          <a:p>
            <a:pPr marL="288290" lvl="1" indent="0">
              <a:buNone/>
            </a:pPr>
            <a:r>
              <a:rPr lang="en-US" b="1"/>
              <a:t>    Critical failure!</a:t>
            </a:r>
            <a:endParaRPr lang="en-US" b="1">
              <a:cs typeface="Arial" panose="020B0604020202020204"/>
            </a:endParaRPr>
          </a:p>
          <a:p>
            <a:pPr marL="287655" indent="-287655"/>
            <a:endParaRPr lang="en-US" sz="2000">
              <a:cs typeface="Arial" panose="020B0604020202020204"/>
            </a:endParaRPr>
          </a:p>
          <a:p>
            <a:pPr marL="287655" indent="-287655"/>
            <a:r>
              <a:rPr lang="en-US" sz="2000"/>
              <a:t>A global approach is necessary to integrate wildlife response into legislation.</a:t>
            </a:r>
            <a:endParaRPr lang="en-US" sz="2000">
              <a:cs typeface="Arial" panose="020B0604020202020204"/>
            </a:endParaRPr>
          </a:p>
          <a:p>
            <a:pPr marL="287655" indent="-287655"/>
            <a:endParaRPr lang="en-US" sz="2000">
              <a:cs typeface="Arial" panose="020B0604020202020204"/>
            </a:endParaRPr>
          </a:p>
          <a:p>
            <a:pPr marL="287655" indent="-287655"/>
            <a:r>
              <a:rPr lang="en-US" sz="2000"/>
              <a:t>Major oil spills over the years have been the triggers for operational enhancements and legislative improvements, leading to increased safety measures that have reduced accidents over the past 20 years</a:t>
            </a:r>
            <a:r>
              <a:rPr lang="en-US" sz="2000">
                <a:cs typeface="Arial" panose="020B0604020202020204"/>
              </a:rPr>
              <a:t>.</a:t>
            </a:r>
          </a:p>
          <a:p>
            <a:pPr marL="287655" indent="-287655"/>
            <a:endParaRPr lang="en-US" sz="2000">
              <a:cs typeface="Arial" panose="020B0604020202020204"/>
            </a:endParaRPr>
          </a:p>
          <a:p>
            <a:pPr marL="287655" indent="-287655"/>
            <a:endParaRPr lang="en-SG">
              <a:cs typeface="Arial" panose="020B0604020202020204"/>
            </a:endParaRPr>
          </a:p>
          <a:p>
            <a:pPr marL="287655" indent="-287655"/>
            <a:endParaRPr lang="en-SG">
              <a:cs typeface="Arial" panose="020B0604020202020204"/>
            </a:endParaRPr>
          </a:p>
        </p:txBody>
      </p:sp>
      <p:pic>
        <p:nvPicPr>
          <p:cNvPr id="6" name="Imagem 5" descr="Gráfico, Gráfico de barras, Histograma&#10;&#10;O conteúdo gerado por IA pode estar incorreto.">
            <a:extLst>
              <a:ext uri="{FF2B5EF4-FFF2-40B4-BE49-F238E27FC236}">
                <a16:creationId xmlns:a16="http://schemas.microsoft.com/office/drawing/2014/main" id="{A45F6DA1-9EA8-0978-103C-146147375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996" y="1421120"/>
            <a:ext cx="6895144" cy="48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38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Case Study: 2022 Oil Spill</a:t>
            </a:r>
            <a:r>
              <a:rPr lang="pt-BR"/>
              <a:t> in Peru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/>
              <a:t>L</a:t>
            </a:r>
            <a:r>
              <a:rPr sz="2000"/>
              <a:t>ack of wildlife response guidelines</a:t>
            </a:r>
            <a:endParaRPr lang="pt-BR" sz="2000"/>
          </a:p>
          <a:p>
            <a:r>
              <a:rPr lang="en-US" sz="2000"/>
              <a:t>National Disaster Risk Management System (Law No. 29664, 2011) did not include wildlife response</a:t>
            </a:r>
          </a:p>
          <a:p>
            <a:pPr lvl="1"/>
            <a:r>
              <a:rPr lang="pt-BR"/>
              <a:t>T</a:t>
            </a:r>
            <a:r>
              <a:t>he incident exposed significant gaps</a:t>
            </a:r>
            <a:endParaRPr lang="pt-BR"/>
          </a:p>
          <a:p>
            <a:r>
              <a:rPr lang="en-US" sz="2000"/>
              <a:t>Incident led to the creation of a specific manual</a:t>
            </a:r>
          </a:p>
          <a:p>
            <a:pPr lvl="1"/>
            <a:r>
              <a:t>Authorities had to create a manual post-disaster, highlighting the need for preemptive action.</a:t>
            </a:r>
          </a:p>
        </p:txBody>
      </p:sp>
      <p:pic>
        <p:nvPicPr>
          <p:cNvPr id="4" name="Picture 11" descr="A picture containing outdoor, rock, rocky&#10;&#10;Description automatically generated">
            <a:extLst>
              <a:ext uri="{FF2B5EF4-FFF2-40B4-BE49-F238E27FC236}">
                <a16:creationId xmlns:a16="http://schemas.microsoft.com/office/drawing/2014/main" id="{334414B8-B333-CC1D-28DF-D5A23B080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99" y="4061421"/>
            <a:ext cx="3188059" cy="1912835"/>
          </a:xfrm>
          <a:prstGeom prst="rect">
            <a:avLst/>
          </a:prstGeom>
        </p:spPr>
      </p:pic>
      <p:pic>
        <p:nvPicPr>
          <p:cNvPr id="5" name="Picture 8" descr="A picture containing nature, outdoor&#10;&#10;Description automatically generated">
            <a:extLst>
              <a:ext uri="{FF2B5EF4-FFF2-40B4-BE49-F238E27FC236}">
                <a16:creationId xmlns:a16="http://schemas.microsoft.com/office/drawing/2014/main" id="{4F90C056-97EC-D9C0-4281-425439CBB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132" y="4061421"/>
            <a:ext cx="2593656" cy="1942739"/>
          </a:xfrm>
          <a:prstGeom prst="rect">
            <a:avLst/>
          </a:prstGeom>
        </p:spPr>
      </p:pic>
      <p:pic>
        <p:nvPicPr>
          <p:cNvPr id="6" name="Picture 11" descr="A group of people in a room with computers&#10;&#10;Description automatically generated with low confidence">
            <a:extLst>
              <a:ext uri="{FF2B5EF4-FFF2-40B4-BE49-F238E27FC236}">
                <a16:creationId xmlns:a16="http://schemas.microsoft.com/office/drawing/2014/main" id="{16601341-C944-9FAE-C91F-9583ECC53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063" y="4061421"/>
            <a:ext cx="5116376" cy="1961517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0542B-0125-082C-DDA7-67ABBD5D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err="1"/>
              <a:t>Need</a:t>
            </a:r>
            <a:r>
              <a:rPr lang="pt-BR" b="1"/>
              <a:t> for </a:t>
            </a:r>
            <a:r>
              <a:rPr lang="pt-BR" b="1" err="1"/>
              <a:t>Legislative</a:t>
            </a:r>
            <a:r>
              <a:rPr lang="pt-BR" b="1"/>
              <a:t> </a:t>
            </a:r>
            <a:r>
              <a:rPr lang="pt-BR" b="1" err="1"/>
              <a:t>Integration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1FEFA3-26D9-B9E0-4287-1BD390A5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62" y="1825625"/>
            <a:ext cx="6470024" cy="18072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Include wildlife protection in regulatory frameworks.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Contingency plans must include clear measures.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Encourage companies to adopt preventive practices.</a:t>
            </a:r>
            <a:endParaRPr lang="pt-BR" sz="2000"/>
          </a:p>
        </p:txBody>
      </p:sp>
      <p:pic>
        <p:nvPicPr>
          <p:cNvPr id="1026" name="Picture 2" descr="Grupo de 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9B385622-5E2E-DCD3-5442-C9B77BA31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r="7011"/>
          <a:stretch/>
        </p:blipFill>
        <p:spPr bwMode="auto">
          <a:xfrm>
            <a:off x="402456" y="3839211"/>
            <a:ext cx="3184400" cy="21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Grupo de pessoas sentadas em uma sala&#10;&#10;O conteúdo gerado por IA pode estar incorreto.">
            <a:extLst>
              <a:ext uri="{FF2B5EF4-FFF2-40B4-BE49-F238E27FC236}">
                <a16:creationId xmlns:a16="http://schemas.microsoft.com/office/drawing/2014/main" id="{9541CCF2-E0A0-7E7B-4AB6-9896898821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79" t="34475" r="4921"/>
          <a:stretch/>
        </p:blipFill>
        <p:spPr>
          <a:xfrm>
            <a:off x="3699222" y="3839561"/>
            <a:ext cx="4091682" cy="2197616"/>
          </a:xfrm>
          <a:prstGeom prst="rect">
            <a:avLst/>
          </a:prstGeom>
        </p:spPr>
      </p:pic>
      <p:pic>
        <p:nvPicPr>
          <p:cNvPr id="9" name="Imagem 8" descr="Pessoas sentadas em uma sala&#10;&#10;O conteúdo gerado por IA pode estar incorreto.">
            <a:extLst>
              <a:ext uri="{FF2B5EF4-FFF2-40B4-BE49-F238E27FC236}">
                <a16:creationId xmlns:a16="http://schemas.microsoft.com/office/drawing/2014/main" id="{C5202BF7-C86D-7CD3-1065-90FC1F42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55" r="4553"/>
          <a:stretch/>
        </p:blipFill>
        <p:spPr>
          <a:xfrm>
            <a:off x="7903270" y="3836587"/>
            <a:ext cx="3731169" cy="2200446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1BC88D2-FA44-8091-65C0-0F0520BDEE01}"/>
              </a:ext>
            </a:extLst>
          </p:cNvPr>
          <p:cNvGrpSpPr/>
          <p:nvPr/>
        </p:nvGrpSpPr>
        <p:grpSpPr>
          <a:xfrm>
            <a:off x="7139952" y="2021825"/>
            <a:ext cx="4606854" cy="1325563"/>
            <a:chOff x="7139952" y="2021825"/>
            <a:chExt cx="4606854" cy="1325563"/>
          </a:xfrm>
        </p:grpSpPr>
        <p:sp>
          <p:nvSpPr>
            <p:cNvPr id="5" name="Seta: para Baixo 4">
              <a:extLst>
                <a:ext uri="{FF2B5EF4-FFF2-40B4-BE49-F238E27FC236}">
                  <a16:creationId xmlns:a16="http://schemas.microsoft.com/office/drawing/2014/main" id="{D8D81B0E-A71C-8F67-8302-0AD523A307E2}"/>
                </a:ext>
              </a:extLst>
            </p:cNvPr>
            <p:cNvSpPr/>
            <p:nvPr/>
          </p:nvSpPr>
          <p:spPr>
            <a:xfrm rot="16200000">
              <a:off x="7093099" y="2393790"/>
              <a:ext cx="675337" cy="581631"/>
            </a:xfrm>
            <a:prstGeom prst="downArrow">
              <a:avLst/>
            </a:prstGeom>
            <a:solidFill>
              <a:srgbClr val="00A3F1"/>
            </a:solidFill>
            <a:ln>
              <a:solidFill>
                <a:srgbClr val="6DCE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D50C0C04-065C-A952-939B-52DFF1BEE450}"/>
                </a:ext>
              </a:extLst>
            </p:cNvPr>
            <p:cNvSpPr/>
            <p:nvPr/>
          </p:nvSpPr>
          <p:spPr>
            <a:xfrm>
              <a:off x="7903270" y="2021825"/>
              <a:ext cx="3843536" cy="1325563"/>
            </a:xfrm>
            <a:prstGeom prst="roundRect">
              <a:avLst/>
            </a:prstGeom>
            <a:solidFill>
              <a:srgbClr val="6DCEFF">
                <a:alpha val="40000"/>
              </a:srgbClr>
            </a:solidFill>
            <a:ln>
              <a:solidFill>
                <a:srgbClr val="00A3F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B76A678B-4BC6-8BFF-0C53-F8BA0CB25BD4}"/>
                </a:ext>
              </a:extLst>
            </p:cNvPr>
            <p:cNvSpPr txBox="1"/>
            <p:nvPr/>
          </p:nvSpPr>
          <p:spPr>
            <a:xfrm>
              <a:off x="8088672" y="2080605"/>
              <a:ext cx="354576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110B79"/>
                  </a:solidFill>
                </a:rPr>
                <a:t>Legislation can be reviewed and strengthened based on lessons learned to enhance prevention and response to future incidents</a:t>
              </a:r>
              <a:endParaRPr lang="pt-BR">
                <a:solidFill>
                  <a:srgbClr val="110B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58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AB341-581A-0CF5-68FD-0F4BE482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Essential Elements for Response Plans</a:t>
            </a:r>
            <a:endParaRPr lang="pt-BR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60CC9A7-F6A7-0FF5-E3B2-B79CDB4DE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7112929"/>
              </p:ext>
            </p:extLst>
          </p:nvPr>
        </p:nvGraphicFramePr>
        <p:xfrm>
          <a:off x="302762" y="1676144"/>
          <a:ext cx="11586476" cy="4351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277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Legislative Comparison</a:t>
            </a:r>
            <a:r>
              <a:rPr lang="pt-BR"/>
              <a:t> – OPRC 90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562" y="1825625"/>
            <a:ext cx="11080638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000"/>
              <a:t>C</a:t>
            </a:r>
            <a:r>
              <a:rPr lang="en-US" sz="2000" err="1"/>
              <a:t>omparing</a:t>
            </a:r>
            <a:r>
              <a:rPr lang="en-US" sz="2000"/>
              <a:t> prevention initiatives and adherence to </a:t>
            </a:r>
            <a:r>
              <a:rPr lang="en-US" sz="2000" b="1"/>
              <a:t>OPRC 90</a:t>
            </a:r>
          </a:p>
          <a:p>
            <a:pPr lvl="1">
              <a:lnSpc>
                <a:spcPct val="100000"/>
              </a:lnSpc>
            </a:pPr>
            <a:r>
              <a:rPr lang="en-US"/>
              <a:t>Enhance global capacity for responding to oil spills and mitigate pollution damage in international waters</a:t>
            </a:r>
          </a:p>
          <a:p>
            <a:r>
              <a:rPr lang="pt-BR" sz="2000" b="1"/>
              <a:t>Key </a:t>
            </a:r>
            <a:r>
              <a:rPr lang="pt-BR" sz="2000" b="1" err="1"/>
              <a:t>aspects</a:t>
            </a:r>
            <a:r>
              <a:rPr lang="pt-BR" sz="2000" b="1"/>
              <a:t> </a:t>
            </a:r>
            <a:r>
              <a:rPr lang="pt-BR" sz="2000" b="1" err="1"/>
              <a:t>examined</a:t>
            </a:r>
            <a:r>
              <a:rPr lang="pt-BR" sz="2000" b="1"/>
              <a:t>:</a:t>
            </a:r>
          </a:p>
          <a:p>
            <a:pPr lvl="1"/>
            <a:r>
              <a:t>Regulatory entities</a:t>
            </a:r>
          </a:p>
          <a:p>
            <a:pPr lvl="1"/>
            <a:r>
              <a:rPr lang="pt-BR"/>
              <a:t>I</a:t>
            </a:r>
            <a:r>
              <a:rPr err="1"/>
              <a:t>nternational</a:t>
            </a:r>
            <a:r>
              <a:t> cooperation</a:t>
            </a:r>
          </a:p>
          <a:p>
            <a:pPr lvl="1"/>
            <a:r>
              <a:t>Wildlife protection commitments</a:t>
            </a:r>
          </a:p>
          <a:p>
            <a:pPr lvl="1"/>
            <a:r>
              <a:t>Geographical scope</a:t>
            </a:r>
            <a:endParaRPr sz="200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D5C8B7C-EA4D-314F-4102-6FD129DCEA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7379966"/>
              </p:ext>
            </p:extLst>
          </p:nvPr>
        </p:nvGraphicFramePr>
        <p:xfrm>
          <a:off x="553800" y="4714875"/>
          <a:ext cx="11400075" cy="146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AB81F-DE07-D4ED-CCD6-9ABB5A744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8A02A158-E33F-A1C7-5603-562174779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10882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background">
  <a:themeElements>
    <a:clrScheme name="OSRL 2024 1">
      <a:dk1>
        <a:srgbClr val="00447C"/>
      </a:dk1>
      <a:lt1>
        <a:srgbClr val="FFFFFF"/>
      </a:lt1>
      <a:dk2>
        <a:srgbClr val="51646C"/>
      </a:dk2>
      <a:lt2>
        <a:srgbClr val="ECEBEC"/>
      </a:lt2>
      <a:accent1>
        <a:srgbClr val="EC6408"/>
      </a:accent1>
      <a:accent2>
        <a:srgbClr val="00A69F"/>
      </a:accent2>
      <a:accent3>
        <a:srgbClr val="61C3D9"/>
      </a:accent3>
      <a:accent4>
        <a:srgbClr val="71CE9B"/>
      </a:accent4>
      <a:accent5>
        <a:srgbClr val="FFC62E"/>
      </a:accent5>
      <a:accent6>
        <a:srgbClr val="9EAFB6"/>
      </a:accent6>
      <a:hlink>
        <a:srgbClr val="00A3DB"/>
      </a:hlink>
      <a:folHlink>
        <a:srgbClr val="00A3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Powerpoint Template - light version-CCMD-7QSCVT3" id="{22573FEB-5415-4BAE-8323-F7E1185DA2AF}" vid="{A73E4FE5-6E38-4440-A28A-80A9F59C7A05}"/>
    </a:ext>
  </a:extLst>
</a:theme>
</file>

<file path=ppt/theme/theme2.xml><?xml version="1.0" encoding="utf-8"?>
<a:theme xmlns:a="http://schemas.openxmlformats.org/drawingml/2006/main" name="Dark blue background">
  <a:themeElements>
    <a:clrScheme name="OSRL 2024 1">
      <a:dk1>
        <a:srgbClr val="00447C"/>
      </a:dk1>
      <a:lt1>
        <a:srgbClr val="FFFFFF"/>
      </a:lt1>
      <a:dk2>
        <a:srgbClr val="51646C"/>
      </a:dk2>
      <a:lt2>
        <a:srgbClr val="ECEBEC"/>
      </a:lt2>
      <a:accent1>
        <a:srgbClr val="EC6408"/>
      </a:accent1>
      <a:accent2>
        <a:srgbClr val="00A69F"/>
      </a:accent2>
      <a:accent3>
        <a:srgbClr val="61C3D9"/>
      </a:accent3>
      <a:accent4>
        <a:srgbClr val="71CE9B"/>
      </a:accent4>
      <a:accent5>
        <a:srgbClr val="FFC62E"/>
      </a:accent5>
      <a:accent6>
        <a:srgbClr val="9EAFB6"/>
      </a:accent6>
      <a:hlink>
        <a:srgbClr val="00A3DB"/>
      </a:hlink>
      <a:folHlink>
        <a:srgbClr val="00A3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Powerpoint Template - light version-CCMD-7QSCVT3" id="{22573FEB-5415-4BAE-8323-F7E1185DA2AF}" vid="{04FE65E0-3EF0-4BF7-92D8-85130EC003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56c41f-80b1-4991-b3f9-872066a0d15a" xsi:nil="true"/>
    <lcf76f155ced4ddcb4097134ff3c332f xmlns="4aff8693-f09f-46d3-b0e3-27d2a096cce0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FileDescription xmlns="4aff8693-f09f-46d3-b0e3-27d2a096cce0" xsi:nil="true"/>
    <_Flow_SignoffStatus xmlns="4aff8693-f09f-46d3-b0e3-27d2a096cce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8E6F3FC213FD49A22C34C9B6C7BEBF" ma:contentTypeVersion="23" ma:contentTypeDescription="Create a new document." ma:contentTypeScope="" ma:versionID="900983710b80dd05bf5d0f4d2bc1952e">
  <xsd:schema xmlns:xsd="http://www.w3.org/2001/XMLSchema" xmlns:xs="http://www.w3.org/2001/XMLSchema" xmlns:p="http://schemas.microsoft.com/office/2006/metadata/properties" xmlns:ns1="http://schemas.microsoft.com/sharepoint/v3" xmlns:ns2="39fecd16-bce8-49f4-9dd9-1d220008f4ed" xmlns:ns3="4aff8693-f09f-46d3-b0e3-27d2a096cce0" xmlns:ns4="2256c41f-80b1-4991-b3f9-872066a0d15a" targetNamespace="http://schemas.microsoft.com/office/2006/metadata/properties" ma:root="true" ma:fieldsID="aa03ca6bd038a87a9314c92dfbd79eea" ns1:_="" ns2:_="" ns3:_="" ns4:_="">
    <xsd:import namespace="http://schemas.microsoft.com/sharepoint/v3"/>
    <xsd:import namespace="39fecd16-bce8-49f4-9dd9-1d220008f4ed"/>
    <xsd:import namespace="4aff8693-f09f-46d3-b0e3-27d2a096cce0"/>
    <xsd:import namespace="2256c41f-80b1-4991-b3f9-872066a0d15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_Flow_SignoffStatus" minOccurs="0"/>
                <xsd:element ref="ns3:FileDescrip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fecd16-bce8-49f4-9dd9-1d220008f4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f8693-f09f-46d3-b0e3-27d2a096cc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8259696-ad92-4960-a583-f93183b673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FileDescription" ma:index="27" nillable="true" ma:displayName="File Description" ma:description="What is the file referring to" ma:format="Dropdown" ma:internalName="FileDescription">
      <xsd:simpleType>
        <xsd:restriction base="dms:Note">
          <xsd:maxLength value="255"/>
        </xsd:restriction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6c41f-80b1-4991-b3f9-872066a0d15a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fbaba6bc-fa3d-4a8c-900b-6dc034697a4d}" ma:internalName="TaxCatchAll" ma:showField="CatchAllData" ma:web="39fecd16-bce8-49f4-9dd9-1d220008f4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7C4E8F-21C2-46DC-BD35-58BCF60E0C6B}">
  <ds:schemaRefs>
    <ds:schemaRef ds:uri="2256c41f-80b1-4991-b3f9-872066a0d15a"/>
    <ds:schemaRef ds:uri="39fecd16-bce8-49f4-9dd9-1d220008f4ed"/>
    <ds:schemaRef ds:uri="4aff8693-f09f-46d3-b0e3-27d2a096cce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9822EA-3D42-4C57-B754-A4D161487D58}"/>
</file>

<file path=customXml/itemProps3.xml><?xml version="1.0" encoding="utf-8"?>
<ds:datastoreItem xmlns:ds="http://schemas.openxmlformats.org/officeDocument/2006/customXml" ds:itemID="{5397A068-BF6A-433A-B53D-A88BDCBF28A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d4d05e1-0c9f-4965-bfcd-c41a89145f3c}" enabled="1" method="Privileged" siteId="{db22c7de-07a0-4f9a-996f-b6758546813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New Powerpoint Template - light version</Template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White background</vt:lpstr>
      <vt:lpstr>Dark blue background</vt:lpstr>
      <vt:lpstr>Regulamentation in different countries worldwide: the importance of wildlife protection and response strategies within contingency plans</vt:lpstr>
      <vt:lpstr>Introduction</vt:lpstr>
      <vt:lpstr>Introduction</vt:lpstr>
      <vt:lpstr>Introduction</vt:lpstr>
      <vt:lpstr>Case Study: 2022 Oil Spill in Peru</vt:lpstr>
      <vt:lpstr>Need for Legislative Integration</vt:lpstr>
      <vt:lpstr>Essential Elements for Response Plans</vt:lpstr>
      <vt:lpstr>Legislative Comparison – OPRC 90</vt:lpstr>
      <vt:lpstr>PowerPoint Presentation</vt:lpstr>
      <vt:lpstr>Summary of wildlife response protocols and manuals </vt:lpstr>
      <vt:lpstr>Key Findings</vt:lpstr>
      <vt:lpstr>Corporate Environmental Responsibility</vt:lpstr>
      <vt:lpstr>Conclusion and Recommendations​</vt:lpstr>
      <vt:lpstr>Questions and  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Smillie</dc:creator>
  <cp:revision>1</cp:revision>
  <dcterms:created xsi:type="dcterms:W3CDTF">2025-01-24T11:50:15Z</dcterms:created>
  <dcterms:modified xsi:type="dcterms:W3CDTF">2025-03-14T20:51:10Z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Not to be reproduced in any form or media without written consent from the management of Oil Spill Response Limited. Printed versions are uncontrolled and will not be updated.</vt:lpwstr>
  </property>
  <property fmtid="{D5CDD505-2E9C-101B-9397-08002B2CF9AE}" pid="3" name="ClassificationContentMarkingHeaderText">
    <vt:lpwstr>Confidential – Unrestricted</vt:lpwstr>
  </property>
  <property fmtid="{D5CDD505-2E9C-101B-9397-08002B2CF9AE}" pid="4" name="ClassificationContentMarkingHeaderLocations">
    <vt:lpwstr>Office Theme:10\1_Office Theme:10</vt:lpwstr>
  </property>
  <property fmtid="{D5CDD505-2E9C-101B-9397-08002B2CF9AE}" pid="5" name="ContentTypeId">
    <vt:lpwstr>0x010100FE8E6F3FC213FD49A22C34C9B6C7BEBF</vt:lpwstr>
  </property>
  <property fmtid="{D5CDD505-2E9C-101B-9397-08002B2CF9AE}" pid="6" name="_dlc_DocIdItemGuid">
    <vt:lpwstr>43fba284-8db0-4436-823d-dfd3f8977875</vt:lpwstr>
  </property>
  <property fmtid="{D5CDD505-2E9C-101B-9397-08002B2CF9AE}" pid="7" name="Blueprint category">
    <vt:lpwstr>90;#Communications|b914ead8-e4ef-457f-8713-3909f60b8308</vt:lpwstr>
  </property>
  <property fmtid="{D5CDD505-2E9C-101B-9397-08002B2CF9AE}" pid="8" name="MediaServiceImageTags">
    <vt:lpwstr/>
  </property>
</Properties>
</file>